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39" r:id="rId3"/>
    <p:sldId id="406" r:id="rId5"/>
    <p:sldId id="407" r:id="rId6"/>
    <p:sldId id="408" r:id="rId7"/>
    <p:sldId id="409" r:id="rId8"/>
    <p:sldId id="434" r:id="rId9"/>
    <p:sldId id="413" r:id="rId10"/>
    <p:sldId id="414" r:id="rId11"/>
    <p:sldId id="415" r:id="rId12"/>
    <p:sldId id="478" r:id="rId13"/>
    <p:sldId id="477" r:id="rId14"/>
    <p:sldId id="479" r:id="rId15"/>
    <p:sldId id="480" r:id="rId16"/>
    <p:sldId id="427" r:id="rId17"/>
    <p:sldId id="424" r:id="rId18"/>
    <p:sldId id="422" r:id="rId19"/>
    <p:sldId id="432" r:id="rId20"/>
    <p:sldId id="435" r:id="rId21"/>
    <p:sldId id="440" r:id="rId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5A5"/>
    <a:srgbClr val="956E1F"/>
    <a:srgbClr val="232234"/>
    <a:srgbClr val="568D11"/>
    <a:srgbClr val="1A74CC"/>
    <a:srgbClr val="70BA16"/>
    <a:srgbClr val="82D81A"/>
    <a:srgbClr val="61A113"/>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972" autoAdjust="0"/>
  </p:normalViewPr>
  <p:slideViewPr>
    <p:cSldViewPr>
      <p:cViewPr varScale="1">
        <p:scale>
          <a:sx n="153" d="100"/>
          <a:sy n="153" d="100"/>
        </p:scale>
        <p:origin x="-420" y="-84"/>
      </p:cViewPr>
      <p:guideLst>
        <p:guide orient="horz" pos="1683"/>
        <p:guide pos="2880"/>
      </p:guideLst>
    </p:cSldViewPr>
  </p:slideViewPr>
  <p:notesTextViewPr>
    <p:cViewPr>
      <p:scale>
        <a:sx n="1" d="1"/>
        <a:sy n="1" d="1"/>
      </p:scale>
      <p:origin x="0" y="0"/>
    </p:cViewPr>
  </p:notesTextViewPr>
  <p:sorterViewPr>
    <p:cViewPr varScale="1">
      <p:scale>
        <a:sx n="1" d="1"/>
        <a:sy n="1" d="1"/>
      </p:scale>
      <p:origin x="0" y="-112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B5C3EAB-7F00-4FC9-A60A-4B5C7B3E934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B5C3EAB-7F00-4FC9-A60A-4B5C7B3E934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B5C3EAB-7F00-4FC9-A60A-4B5C7B3E934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B5C3EAB-7F00-4FC9-A60A-4B5C7B3E934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37E1303A-4456-45B6-AE4D-D6579F236DAC}"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756F5930-AB26-4996-9A9E-058949DF44A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DFB3E528-8E0B-4C6D-BF33-DA5D1082C0DD}"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16415B45-F5F5-422F-A11E-BA832437C89A}"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50657D80-41E6-4564-BB6F-F3E10482C370}"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39D4EE2-5BD7-4845-8678-946F80A48C94}"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95B00010-6AF3-4CA6-B2C7-6ACCEEEA6D61}"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4EFA1666-7E73-42F1-8990-7A76B7A8585D}"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3FD05A09-A870-4206-8682-CBFF67220741}"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1AFB9057-198B-4719-B798-105AF11F4B8D}"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9D54F4F3-46C6-44C3-8B78-AC2E7E360298}"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2B71CE73-96BA-490A-9F6B-9663ABDB0D3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fontAlgn="base">
              <a:spcBef>
                <a:spcPct val="0"/>
              </a:spcBef>
              <a:spcAft>
                <a:spcPct val="0"/>
              </a:spcAft>
            </a:pPr>
            <a:fld id="{0B5C3EAB-7F00-4FC9-A60A-4B5C7B3E9349}"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223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2" Type="http://schemas.openxmlformats.org/officeDocument/2006/relationships/notesSlide" Target="../notesSlides/notesSlide15.xml"/><Relationship Id="rId11" Type="http://schemas.openxmlformats.org/officeDocument/2006/relationships/slideLayout" Target="../slideLayouts/slideLayout2.xml"/><Relationship Id="rId10" Type="http://schemas.openxmlformats.org/officeDocument/2006/relationships/image" Target="../media/image18.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5" Type="http://schemas.openxmlformats.org/officeDocument/2006/relationships/notesSlide" Target="../notesSlides/notesSlide18.xml"/><Relationship Id="rId14" Type="http://schemas.openxmlformats.org/officeDocument/2006/relationships/slideLayout" Target="../slideLayouts/slideLayout2.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763688" y="1360394"/>
            <a:ext cx="5591323" cy="645160"/>
          </a:xfrm>
          <a:prstGeom prst="rect">
            <a:avLst/>
          </a:prstGeom>
          <a:noFill/>
        </p:spPr>
        <p:txBody>
          <a:bodyPr wrap="square">
            <a:spAutoFit/>
          </a:bodyPr>
          <a:lstStyle/>
          <a:p>
            <a:pPr algn="ctr" eaLnBrk="1" fontAlgn="auto" hangingPunct="1">
              <a:spcBef>
                <a:spcPts val="0"/>
              </a:spcBef>
              <a:spcAft>
                <a:spcPts val="0"/>
              </a:spcAft>
              <a:defRPr/>
            </a:pPr>
            <a:r>
              <a:rPr lang="zh-CN" altLang="en-US" sz="3600" b="1" kern="1400" spc="200" dirty="0">
                <a:gradFill>
                  <a:gsLst>
                    <a:gs pos="0">
                      <a:schemeClr val="accent1"/>
                    </a:gs>
                    <a:gs pos="100000">
                      <a:schemeClr val="accent1">
                        <a:lumMod val="50000"/>
                      </a:schemeClr>
                    </a:gs>
                  </a:gsLst>
                  <a:lin ang="5400000" scaled="1"/>
                </a:gradFill>
              </a:rPr>
              <a:t>酒店管理系统</a:t>
            </a:r>
            <a:endParaRPr lang="zh-CN" altLang="en-US" sz="3600" b="1" kern="1400" spc="200" dirty="0">
              <a:gradFill>
                <a:gsLst>
                  <a:gs pos="0">
                    <a:schemeClr val="accent1"/>
                  </a:gs>
                  <a:gs pos="100000">
                    <a:schemeClr val="accent1">
                      <a:lumMod val="50000"/>
                    </a:schemeClr>
                  </a:gs>
                </a:gsLst>
                <a:lin ang="5400000" scaled="1"/>
              </a:gradFill>
            </a:endParaRPr>
          </a:p>
        </p:txBody>
      </p:sp>
      <p:sp>
        <p:nvSpPr>
          <p:cNvPr id="18" name="文本框 17"/>
          <p:cNvSpPr txBox="1"/>
          <p:nvPr/>
        </p:nvSpPr>
        <p:spPr>
          <a:xfrm>
            <a:off x="2584450" y="2046114"/>
            <a:ext cx="3975100" cy="460375"/>
          </a:xfrm>
          <a:prstGeom prst="rect">
            <a:avLst/>
          </a:prstGeom>
          <a:noFill/>
        </p:spPr>
        <p:txBody>
          <a:bodyPr>
            <a:spAutoFit/>
          </a:bodyPr>
          <a:lstStyle/>
          <a:p>
            <a:pPr algn="ctr" eaLnBrk="1" fontAlgn="auto" hangingPunct="1">
              <a:spcBef>
                <a:spcPts val="0"/>
              </a:spcBef>
              <a:spcAft>
                <a:spcPts val="0"/>
              </a:spcAft>
              <a:defRPr/>
            </a:pPr>
            <a:r>
              <a:rPr lang="en-US" altLang="zh-CN" sz="2400" dirty="0">
                <a:gradFill>
                  <a:gsLst>
                    <a:gs pos="0">
                      <a:schemeClr val="accent1"/>
                    </a:gs>
                    <a:gs pos="100000">
                      <a:schemeClr val="accent1">
                        <a:lumMod val="50000"/>
                      </a:schemeClr>
                    </a:gs>
                  </a:gsLst>
                  <a:lin ang="5400000" scaled="1"/>
                </a:gradFill>
                <a:latin typeface="Arial" panose="020B0604020202020204" pitchFamily="34" charset="0"/>
                <a:ea typeface="MS Mincho" panose="02020609040205080304" pitchFamily="49" charset="-128"/>
                <a:cs typeface="Arial" panose="020B0604020202020204" pitchFamily="34" charset="0"/>
              </a:rPr>
              <a:t>Hotel Management System</a:t>
            </a:r>
            <a:endParaRPr lang="en-US" altLang="zh-CN" sz="2400" dirty="0">
              <a:gradFill>
                <a:gsLst>
                  <a:gs pos="0">
                    <a:schemeClr val="accent1"/>
                  </a:gs>
                  <a:gs pos="100000">
                    <a:schemeClr val="accent1">
                      <a:lumMod val="50000"/>
                    </a:schemeClr>
                  </a:gs>
                </a:gsLst>
                <a:lin ang="5400000" scaled="1"/>
              </a:gradFill>
              <a:latin typeface="Arial" panose="020B0604020202020204" pitchFamily="34" charset="0"/>
              <a:ea typeface="MS Mincho" panose="02020609040205080304" pitchFamily="49" charset="-128"/>
              <a:cs typeface="Arial" panose="020B0604020202020204" pitchFamily="34" charset="0"/>
            </a:endParaRPr>
          </a:p>
        </p:txBody>
      </p:sp>
      <p:sp>
        <p:nvSpPr>
          <p:cNvPr id="19" name="Content Placeholder 2"/>
          <p:cNvSpPr txBox="1"/>
          <p:nvPr/>
        </p:nvSpPr>
        <p:spPr>
          <a:xfrm>
            <a:off x="2201863" y="2530302"/>
            <a:ext cx="4740275" cy="48101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rPr>
              <a:t>一切都来源于</a:t>
            </a:r>
            <a:r>
              <a:rPr lang="zh-CN" altLang="en-US"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rPr>
              <a:t>工程师的创造</a:t>
            </a:r>
            <a:r>
              <a:rPr lang="en-US" altLang="zh-CN"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rPr>
              <a:t> </a:t>
            </a:r>
            <a:endParaRPr lang="en-US" altLang="zh-CN"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endParaRPr>
          </a:p>
        </p:txBody>
      </p:sp>
      <p:sp>
        <p:nvSpPr>
          <p:cNvPr id="87" name="文本框 86"/>
          <p:cNvSpPr txBox="1"/>
          <p:nvPr/>
        </p:nvSpPr>
        <p:spPr>
          <a:xfrm>
            <a:off x="2879812" y="1059582"/>
            <a:ext cx="3384376" cy="275590"/>
          </a:xfrm>
          <a:prstGeom prst="rect">
            <a:avLst/>
          </a:prstGeom>
          <a:noFill/>
        </p:spPr>
        <p:txBody>
          <a:bodyPr wrap="square" rtlCol="0">
            <a:spAutoFit/>
          </a:bodyPr>
          <a:lstStyle/>
          <a:p>
            <a:pPr algn="ct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项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目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总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节</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报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告</a:t>
            </a:r>
            <a:endParaRPr lang="zh-CN" altLang="en-US" sz="1200" dirty="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endParaRPr>
          </a:p>
        </p:txBody>
      </p:sp>
      <p:sp>
        <p:nvSpPr>
          <p:cNvPr id="89" name="文本框 88"/>
          <p:cNvSpPr txBox="1"/>
          <p:nvPr/>
        </p:nvSpPr>
        <p:spPr>
          <a:xfrm>
            <a:off x="2771800" y="3734911"/>
            <a:ext cx="1478165" cy="460375"/>
          </a:xfrm>
          <a:prstGeom prst="rect">
            <a:avLst/>
          </a:prstGeom>
          <a:noFill/>
        </p:spPr>
        <p:txBody>
          <a:bodyPr wrap="square" rtlCol="0">
            <a:spAutoFit/>
          </a:bodyPr>
          <a:lstStyle/>
          <a:p>
            <a:r>
              <a:rPr lang="zh-CN" altLang="en-US"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汇报人：周诚、刘宇斌、刘子威</a:t>
            </a:r>
            <a:endParaRPr lang="zh-CN" altLang="en-US"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endParaRPr>
          </a:p>
        </p:txBody>
      </p:sp>
      <p:sp>
        <p:nvSpPr>
          <p:cNvPr id="90" name="文本框 89"/>
          <p:cNvSpPr txBox="1"/>
          <p:nvPr/>
        </p:nvSpPr>
        <p:spPr>
          <a:xfrm>
            <a:off x="4504454" y="3734911"/>
            <a:ext cx="1865576" cy="275590"/>
          </a:xfrm>
          <a:prstGeom prst="rect">
            <a:avLst/>
          </a:prstGeom>
          <a:noFill/>
        </p:spPr>
        <p:txBody>
          <a:bodyPr wrap="square" rtlCol="0">
            <a:spAutoFit/>
          </a:bodyPr>
          <a:lstStyle/>
          <a:p>
            <a:r>
              <a:rPr lang="zh-CN" altLang="en-US"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时间</a:t>
            </a:r>
            <a:r>
              <a:rPr lang="zh-CN" altLang="en-US" sz="120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a:t>
            </a:r>
            <a:r>
              <a:rPr lang="en-US" altLang="zh-CN" sz="120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2019</a:t>
            </a:r>
            <a:r>
              <a:rPr lang="zh-CN" altLang="en-US" sz="120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年</a:t>
            </a:r>
            <a:r>
              <a:rPr lang="en-US" altLang="zh-CN"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09</a:t>
            </a:r>
            <a:r>
              <a:rPr lang="zh-CN" altLang="en-US"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月</a:t>
            </a:r>
            <a:r>
              <a:rPr lang="en-US" altLang="zh-CN"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18</a:t>
            </a:r>
            <a:r>
              <a:rPr lang="zh-CN" altLang="en-US" sz="1200" dirty="0" smtClean="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rPr>
              <a:t>日</a:t>
            </a:r>
            <a:endParaRPr lang="zh-CN" altLang="en-US" sz="1200" dirty="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endParaRPr>
          </a:p>
        </p:txBody>
      </p:sp>
      <p:grpSp>
        <p:nvGrpSpPr>
          <p:cNvPr id="91" name="组合 90"/>
          <p:cNvGrpSpPr/>
          <p:nvPr/>
        </p:nvGrpSpPr>
        <p:grpSpPr>
          <a:xfrm>
            <a:off x="7236516" y="2534677"/>
            <a:ext cx="2016004" cy="72000"/>
            <a:chOff x="7128284" y="2530831"/>
            <a:chExt cx="2016004" cy="72000"/>
          </a:xfrm>
        </p:grpSpPr>
        <p:cxnSp>
          <p:nvCxnSpPr>
            <p:cNvPr id="92" name="直接连接符 91"/>
            <p:cNvCxnSpPr/>
            <p:nvPr/>
          </p:nvCxnSpPr>
          <p:spPr>
            <a:xfrm>
              <a:off x="7164288" y="2566831"/>
              <a:ext cx="1980000" cy="0"/>
            </a:xfrm>
            <a:prstGeom prst="line">
              <a:avLst/>
            </a:prstGeom>
            <a:ln>
              <a:gradFill>
                <a:gsLst>
                  <a:gs pos="0">
                    <a:schemeClr val="accent1"/>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7128284" y="25308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flipH="1">
            <a:off x="-180528" y="2534677"/>
            <a:ext cx="2016004" cy="72000"/>
            <a:chOff x="7128284" y="2530831"/>
            <a:chExt cx="2016004" cy="72000"/>
          </a:xfrm>
        </p:grpSpPr>
        <p:cxnSp>
          <p:nvCxnSpPr>
            <p:cNvPr id="95" name="直接连接符 94"/>
            <p:cNvCxnSpPr/>
            <p:nvPr/>
          </p:nvCxnSpPr>
          <p:spPr>
            <a:xfrm>
              <a:off x="7164288" y="2566831"/>
              <a:ext cx="1980000" cy="0"/>
            </a:xfrm>
            <a:prstGeom prst="line">
              <a:avLst/>
            </a:prstGeom>
            <a:ln>
              <a:gradFill>
                <a:gsLst>
                  <a:gs pos="0">
                    <a:schemeClr val="accent1"/>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7128284" y="25308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Timeles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067944" y="-1172666"/>
            <a:ext cx="609600" cy="6096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2" presetClass="entr" presetSubtype="1" fill="hold" grpId="0" nodeType="afterEffect">
                                  <p:stCondLst>
                                    <p:cond delay="0"/>
                                  </p:stCondLst>
                                  <p:iterate type="lt">
                                    <p:tmPct val="15000"/>
                                  </p:iterate>
                                  <p:childTnLst>
                                    <p:set>
                                      <p:cBhvr>
                                        <p:cTn id="9" dur="1" fill="hold">
                                          <p:stCondLst>
                                            <p:cond delay="0"/>
                                          </p:stCondLst>
                                        </p:cTn>
                                        <p:tgtEl>
                                          <p:spTgt spid="87"/>
                                        </p:tgtEl>
                                        <p:attrNameLst>
                                          <p:attrName>style.visibility</p:attrName>
                                        </p:attrNameLst>
                                      </p:cBhvr>
                                      <p:to>
                                        <p:strVal val="visible"/>
                                      </p:to>
                                    </p:set>
                                    <p:anim calcmode="lin" valueType="num">
                                      <p:cBhvr additive="base">
                                        <p:cTn id="10" dur="500"/>
                                        <p:tgtEl>
                                          <p:spTgt spid="87"/>
                                        </p:tgtEl>
                                        <p:attrNameLst>
                                          <p:attrName>ppt_y</p:attrName>
                                        </p:attrNameLst>
                                      </p:cBhvr>
                                      <p:tavLst>
                                        <p:tav tm="0">
                                          <p:val>
                                            <p:strVal val="#ppt_y-#ppt_h*1.125000"/>
                                          </p:val>
                                        </p:tav>
                                        <p:tav tm="100000">
                                          <p:val>
                                            <p:strVal val="#ppt_y"/>
                                          </p:val>
                                        </p:tav>
                                      </p:tavLst>
                                    </p:anim>
                                    <p:animEffect transition="in" filter="wipe(down)">
                                      <p:cBhvr>
                                        <p:cTn id="11" dur="500"/>
                                        <p:tgtEl>
                                          <p:spTgt spid="87"/>
                                        </p:tgtEl>
                                      </p:cBhvr>
                                    </p:animEffect>
                                  </p:childTnLst>
                                </p:cTn>
                              </p:par>
                            </p:childTnLst>
                          </p:cTn>
                        </p:par>
                        <p:par>
                          <p:cTn id="12" fill="hold">
                            <p:stCondLst>
                              <p:cond delay="2900"/>
                            </p:stCondLst>
                            <p:childTnLst>
                              <p:par>
                                <p:cTn id="13" presetID="23" presetClass="entr" presetSubtype="528" fill="hold" grpId="0" nodeType="afterEffect">
                                  <p:stCondLst>
                                    <p:cond delay="0"/>
                                  </p:stCondLst>
                                  <p:iterate type="lt">
                                    <p:tmPct val="15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 calcmode="lin" valueType="num">
                                      <p:cBhvr>
                                        <p:cTn id="17" dur="500" fill="hold"/>
                                        <p:tgtEl>
                                          <p:spTgt spid="17"/>
                                        </p:tgtEl>
                                        <p:attrNameLst>
                                          <p:attrName>ppt_x</p:attrName>
                                        </p:attrNameLst>
                                      </p:cBhvr>
                                      <p:tavLst>
                                        <p:tav tm="0">
                                          <p:val>
                                            <p:fltVal val="0.5"/>
                                          </p:val>
                                        </p:tav>
                                        <p:tav tm="100000">
                                          <p:val>
                                            <p:strVal val="#ppt_x"/>
                                          </p:val>
                                        </p:tav>
                                      </p:tavLst>
                                    </p:anim>
                                    <p:anim calcmode="lin" valueType="num">
                                      <p:cBhvr>
                                        <p:cTn id="18" dur="500" fill="hold"/>
                                        <p:tgtEl>
                                          <p:spTgt spid="17"/>
                                        </p:tgtEl>
                                        <p:attrNameLst>
                                          <p:attrName>ppt_y</p:attrName>
                                        </p:attrNameLst>
                                      </p:cBhvr>
                                      <p:tavLst>
                                        <p:tav tm="0">
                                          <p:val>
                                            <p:fltVal val="0.5"/>
                                          </p:val>
                                        </p:tav>
                                        <p:tav tm="100000">
                                          <p:val>
                                            <p:strVal val="#ppt_y"/>
                                          </p:val>
                                        </p:tav>
                                      </p:tavLst>
                                    </p:anim>
                                  </p:childTnLst>
                                </p:cTn>
                              </p:par>
                            </p:childTnLst>
                          </p:cTn>
                        </p:par>
                        <p:par>
                          <p:cTn id="19" fill="hold">
                            <p:stCondLst>
                              <p:cond delay="3775"/>
                            </p:stCondLst>
                            <p:childTnLst>
                              <p:par>
                                <p:cTn id="20" presetID="23" presetClass="entr" presetSubtype="528" fill="hold" grpId="0" nodeType="afterEffect">
                                  <p:stCondLst>
                                    <p:cond delay="0"/>
                                  </p:stCondLst>
                                  <p:iterate type="lt">
                                    <p:tmPct val="15000"/>
                                  </p:iterate>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 calcmode="lin" valueType="num">
                                      <p:cBhvr>
                                        <p:cTn id="24" dur="500" fill="hold"/>
                                        <p:tgtEl>
                                          <p:spTgt spid="18"/>
                                        </p:tgtEl>
                                        <p:attrNameLst>
                                          <p:attrName>ppt_x</p:attrName>
                                        </p:attrNameLst>
                                      </p:cBhvr>
                                      <p:tavLst>
                                        <p:tav tm="0">
                                          <p:val>
                                            <p:fltVal val="0.5"/>
                                          </p:val>
                                        </p:tav>
                                        <p:tav tm="100000">
                                          <p:val>
                                            <p:strVal val="#ppt_x"/>
                                          </p:val>
                                        </p:tav>
                                      </p:tavLst>
                                    </p:anim>
                                    <p:anim calcmode="lin" valueType="num">
                                      <p:cBhvr>
                                        <p:cTn id="25" dur="500" fill="hold"/>
                                        <p:tgtEl>
                                          <p:spTgt spid="18"/>
                                        </p:tgtEl>
                                        <p:attrNameLst>
                                          <p:attrName>ppt_y</p:attrName>
                                        </p:attrNameLst>
                                      </p:cBhvr>
                                      <p:tavLst>
                                        <p:tav tm="0">
                                          <p:val>
                                            <p:fltVal val="0.5"/>
                                          </p:val>
                                        </p:tav>
                                        <p:tav tm="100000">
                                          <p:val>
                                            <p:strVal val="#ppt_y"/>
                                          </p:val>
                                        </p:tav>
                                      </p:tavLst>
                                    </p:anim>
                                  </p:childTnLst>
                                </p:cTn>
                              </p:par>
                            </p:childTnLst>
                          </p:cTn>
                        </p:par>
                        <p:par>
                          <p:cTn id="26" fill="hold">
                            <p:stCondLst>
                              <p:cond delay="5925"/>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750"/>
                                        <p:tgtEl>
                                          <p:spTgt spid="19"/>
                                        </p:tgtEl>
                                      </p:cBhvr>
                                    </p:animEffect>
                                  </p:childTnLst>
                                </p:cTn>
                              </p:par>
                            </p:childTnLst>
                          </p:cTn>
                        </p:par>
                        <p:par>
                          <p:cTn id="30" fill="hold">
                            <p:stCondLst>
                              <p:cond delay="6925"/>
                            </p:stCondLst>
                            <p:childTnLst>
                              <p:par>
                                <p:cTn id="31" presetID="2" presetClass="entr" presetSubtype="4" decel="100000" fill="hold" grpId="0" nodeType="after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90"/>
                                        </p:tgtEl>
                                        <p:attrNameLst>
                                          <p:attrName>style.visibility</p:attrName>
                                        </p:attrNameLst>
                                      </p:cBhvr>
                                      <p:to>
                                        <p:strVal val="visible"/>
                                      </p:to>
                                    </p:set>
                                    <p:anim calcmode="lin" valueType="num">
                                      <p:cBhvr additive="base">
                                        <p:cTn id="37" dur="500" fill="hold"/>
                                        <p:tgtEl>
                                          <p:spTgt spid="90"/>
                                        </p:tgtEl>
                                        <p:attrNameLst>
                                          <p:attrName>ppt_x</p:attrName>
                                        </p:attrNameLst>
                                      </p:cBhvr>
                                      <p:tavLst>
                                        <p:tav tm="0">
                                          <p:val>
                                            <p:strVal val="#ppt_x"/>
                                          </p:val>
                                        </p:tav>
                                        <p:tav tm="100000">
                                          <p:val>
                                            <p:strVal val="#ppt_x"/>
                                          </p:val>
                                        </p:tav>
                                      </p:tavLst>
                                    </p:anim>
                                    <p:anim calcmode="lin" valueType="num">
                                      <p:cBhvr additive="base">
                                        <p:cTn id="38" dur="500" fill="hold"/>
                                        <p:tgtEl>
                                          <p:spTgt spid="90"/>
                                        </p:tgtEl>
                                        <p:attrNameLst>
                                          <p:attrName>ppt_y</p:attrName>
                                        </p:attrNameLst>
                                      </p:cBhvr>
                                      <p:tavLst>
                                        <p:tav tm="0">
                                          <p:val>
                                            <p:strVal val="1+#ppt_h/2"/>
                                          </p:val>
                                        </p:tav>
                                        <p:tav tm="100000">
                                          <p:val>
                                            <p:strVal val="#ppt_y"/>
                                          </p:val>
                                        </p:tav>
                                      </p:tavLst>
                                    </p:anim>
                                  </p:childTnLst>
                                </p:cTn>
                              </p:par>
                            </p:childTnLst>
                          </p:cTn>
                        </p:par>
                        <p:par>
                          <p:cTn id="39" fill="hold">
                            <p:stCondLst>
                              <p:cond delay="7425"/>
                            </p:stCondLst>
                            <p:childTnLst>
                              <p:par>
                                <p:cTn id="40" presetID="22" presetClass="entr" presetSubtype="8" fill="hold" nodeType="after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left)">
                                      <p:cBhvr>
                                        <p:cTn id="42" dur="500"/>
                                        <p:tgtEl>
                                          <p:spTgt spid="91"/>
                                        </p:tgtEl>
                                      </p:cBhvr>
                                    </p:animEffect>
                                  </p:childTnLst>
                                </p:cTn>
                              </p:par>
                              <p:par>
                                <p:cTn id="43" presetID="22" presetClass="entr" presetSubtype="2"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right)">
                                      <p:cBhvr>
                                        <p:cTn id="4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46" repeatCount="indefinite" fill="hold" display="0">
                  <p:stCondLst>
                    <p:cond delay="indefinite"/>
                  </p:stCondLst>
                  <p:endCondLst>
                    <p:cond evt="onStopAudio" delay="0">
                      <p:tgtEl>
                        <p:sldTgt/>
                      </p:tgtEl>
                    </p:cond>
                  </p:endCondLst>
                </p:cTn>
                <p:tgtEl>
                  <p:spTgt spid="2"/>
                </p:tgtEl>
              </p:cMediaNode>
            </p:audio>
          </p:childTnLst>
        </p:cTn>
      </p:par>
    </p:tnLst>
    <p:bldLst>
      <p:bldP spid="17" grpId="0"/>
      <p:bldP spid="18" grpId="0"/>
      <p:bldP spid="19" grpId="0"/>
      <p:bldP spid="87" grpId="0"/>
      <p:bldP spid="89"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sym typeface="+mn-ea"/>
              </a:rPr>
              <a:t>项目概况</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19"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u="heavy" dirty="0">
                <a:gradFill>
                  <a:gsLst>
                    <a:gs pos="0">
                      <a:schemeClr val="accent1"/>
                    </a:gs>
                    <a:gs pos="100000">
                      <a:schemeClr val="accent1">
                        <a:lumMod val="50000"/>
                      </a:schemeClr>
                    </a:gs>
                  </a:gsLst>
                  <a:lin ang="5400000" scaled="1"/>
                </a:gradFill>
                <a:latin typeface="+mn-ea"/>
                <a:cs typeface="Arial" panose="020B0604020202020204" pitchFamily="34" charset="0"/>
              </a:rPr>
              <a:t>数据库菜品</a:t>
            </a:r>
            <a:r>
              <a:rPr lang="en-US" altLang="zh-CN" sz="1000" u="heavy" dirty="0">
                <a:gradFill>
                  <a:gsLst>
                    <a:gs pos="0">
                      <a:schemeClr val="accent1"/>
                    </a:gs>
                    <a:gs pos="100000">
                      <a:schemeClr val="accent1">
                        <a:lumMod val="50000"/>
                      </a:schemeClr>
                    </a:gs>
                  </a:gsLst>
                  <a:lin ang="5400000" scaled="1"/>
                </a:gradFill>
                <a:latin typeface="+mn-ea"/>
                <a:cs typeface="Arial" panose="020B0604020202020204" pitchFamily="34" charset="0"/>
              </a:rPr>
              <a:t>Dish</a:t>
            </a:r>
            <a:endParaRPr lang="en-US" altLang="zh-CN" sz="1000" u="heavy" dirty="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0" name="直接连接符 19"/>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 name="Rectangle 10"/>
          <p:cNvSpPr/>
          <p:nvPr/>
        </p:nvSpPr>
        <p:spPr>
          <a:xfrm>
            <a:off x="1136650" y="1342390"/>
            <a:ext cx="7452360" cy="338772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2" fill="hold" nodeType="withEffect">
                                  <p:stCondLst>
                                    <p:cond delay="40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6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48"/>
          <p:cNvSpPr txBox="1">
            <a:spLocks noChangeArrowheads="1"/>
          </p:cNvSpPr>
          <p:nvPr/>
        </p:nvSpPr>
        <p:spPr bwMode="auto">
          <a:xfrm>
            <a:off x="3863975" y="2540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产业概况</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cxnSp>
        <p:nvCxnSpPr>
          <p:cNvPr id="20" name="直接连接符 19"/>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0"/>
          <p:cNvSpPr/>
          <p:nvPr/>
        </p:nvSpPr>
        <p:spPr>
          <a:xfrm>
            <a:off x="1310005" y="1252220"/>
            <a:ext cx="6523990" cy="338772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2" fill="hold" nodeType="withEffect">
                                  <p:stCondLst>
                                    <p:cond delay="40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sym typeface="+mn-ea"/>
              </a:rPr>
              <a:t>项目概况</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19"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会员管理</a:t>
            </a: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表</a:t>
            </a:r>
            <a:r>
              <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DA</a:t>
            </a:r>
            <a:r>
              <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L</a:t>
            </a:r>
            <a:endPar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0" name="直接连接符 19"/>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0"/>
          <p:cNvSpPr/>
          <p:nvPr/>
        </p:nvSpPr>
        <p:spPr>
          <a:xfrm>
            <a:off x="1310005" y="1245235"/>
            <a:ext cx="6523990" cy="338772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2" fill="hold" nodeType="withEffect">
                                  <p:stCondLst>
                                    <p:cond delay="40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6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sym typeface="+mn-ea"/>
              </a:rPr>
              <a:t>项目概况</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19" name="Content Placeholder 2"/>
          <p:cNvSpPr txBox="1"/>
          <p:nvPr/>
        </p:nvSpPr>
        <p:spPr>
          <a:xfrm>
            <a:off x="1759903" y="715963"/>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餐厅管理</a:t>
            </a:r>
            <a:r>
              <a:rPr lang="zh-CN" altLang="en-US" sz="1000" u="heavy" dirty="0" smtClean="0">
                <a:gradFill>
                  <a:gsLst>
                    <a:gs pos="0">
                      <a:schemeClr val="accent1"/>
                    </a:gs>
                    <a:gs pos="100000">
                      <a:schemeClr val="accent1">
                        <a:lumMod val="50000"/>
                      </a:schemeClr>
                    </a:gs>
                  </a:gsLst>
                  <a:lin ang="5400000" scaled="1"/>
                </a:gradFill>
                <a:latin typeface="+mn-ea"/>
                <a:cs typeface="Arial" panose="020B0604020202020204" pitchFamily="34" charset="0"/>
              </a:rPr>
              <a:t>DAL</a:t>
            </a:r>
            <a:endParaRPr lang="en-US" altLang="zh-CN" sz="1000" u="heavy"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0" name="直接连接符 19"/>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0"/>
          <p:cNvSpPr/>
          <p:nvPr/>
        </p:nvSpPr>
        <p:spPr>
          <a:xfrm>
            <a:off x="1310005" y="1252220"/>
            <a:ext cx="6523990" cy="338772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2" fill="hold" nodeType="withEffect">
                                  <p:stCondLst>
                                    <p:cond delay="40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6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241483" y="2140903"/>
            <a:ext cx="2011680" cy="645160"/>
          </a:xfrm>
          <a:prstGeom prst="rect">
            <a:avLst/>
          </a:prstGeom>
        </p:spPr>
        <p:txBody>
          <a:bodyPr wrap="none">
            <a:spAutoFit/>
          </a:bodyPr>
          <a:lstStyle/>
          <a:p>
            <a:pPr eaLnBrk="1" fontAlgn="auto" hangingPunct="1">
              <a:spcBef>
                <a:spcPts val="0"/>
              </a:spcBef>
              <a:spcAft>
                <a:spcPts val="0"/>
              </a:spcAft>
              <a:defRPr/>
            </a:pPr>
            <a:r>
              <a:rPr lang="zh-CN" altLang="en-US"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rPr>
              <a:t>产品亮点</a:t>
            </a:r>
            <a:endParaRPr lang="zh-CN" altLang="en-US"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995738" y="1419225"/>
            <a:ext cx="0" cy="208915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4"/>
          <p:cNvSpPr txBox="1"/>
          <p:nvPr/>
        </p:nvSpPr>
        <p:spPr>
          <a:xfrm>
            <a:off x="1927860" y="3141663"/>
            <a:ext cx="1745615" cy="314325"/>
          </a:xfrm>
          <a:prstGeom prst="rect">
            <a:avLst/>
          </a:prstGeom>
          <a:noFill/>
        </p:spPr>
        <p:txBody>
          <a:bodyPr wrap="none" lIns="68580" tIns="34290" rIns="68580" bIns="34290">
            <a:spAutoFit/>
          </a:bodyPr>
          <a:lstStyle/>
          <a:p>
            <a:pPr algn="l" eaLnBrk="1" fontAlgn="auto" hangingPunct="1">
              <a:spcBef>
                <a:spcPts val="0"/>
              </a:spcBef>
              <a:spcAft>
                <a:spcPts val="0"/>
              </a:spcAft>
              <a:defRPr/>
            </a:pPr>
            <a:r>
              <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rPr>
              <a:t>product features</a:t>
            </a:r>
            <a:endPar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endParaRPr>
          </a:p>
        </p:txBody>
      </p:sp>
      <p:grpSp>
        <p:nvGrpSpPr>
          <p:cNvPr id="19" name="组合 18"/>
          <p:cNvGrpSpPr/>
          <p:nvPr/>
        </p:nvGrpSpPr>
        <p:grpSpPr bwMode="auto">
          <a:xfrm>
            <a:off x="2267903" y="1940878"/>
            <a:ext cx="1044575" cy="1044575"/>
            <a:chOff x="5681572" y="2104851"/>
            <a:chExt cx="1044500" cy="1044500"/>
          </a:xfrm>
        </p:grpSpPr>
        <p:sp>
          <p:nvSpPr>
            <p:cNvPr id="26" name="椭圆 25"/>
            <p:cNvSpPr/>
            <p:nvPr/>
          </p:nvSpPr>
          <p:spPr>
            <a:xfrm>
              <a:off x="5681572" y="2104851"/>
              <a:ext cx="1044500" cy="1044500"/>
            </a:xfrm>
            <a:prstGeom prst="ellipse">
              <a:avLst/>
            </a:prstGeom>
            <a:gradFill>
              <a:gsLst>
                <a:gs pos="0">
                  <a:schemeClr val="accent1"/>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endParaRPr>
            </a:p>
          </p:txBody>
        </p:sp>
        <p:sp>
          <p:nvSpPr>
            <p:cNvPr id="28" name="KSO_Shape"/>
            <p:cNvSpPr>
              <a:spLocks noChangeAspect="1"/>
            </p:cNvSpPr>
            <p:nvPr/>
          </p:nvSpPr>
          <p:spPr bwMode="auto">
            <a:xfrm>
              <a:off x="5886344" y="2331847"/>
              <a:ext cx="611144" cy="520663"/>
            </a:xfrm>
            <a:custGeom>
              <a:avLst/>
              <a:gdLst>
                <a:gd name="T0" fmla="*/ 751859 w 3897313"/>
                <a:gd name="T1" fmla="*/ 3070865 h 3311525"/>
                <a:gd name="T2" fmla="*/ 255585 w 3897313"/>
                <a:gd name="T3" fmla="*/ 3040088 h 3311525"/>
                <a:gd name="T4" fmla="*/ 743927 w 3897313"/>
                <a:gd name="T5" fmla="*/ 2593335 h 3311525"/>
                <a:gd name="T6" fmla="*/ 1413894 w 3897313"/>
                <a:gd name="T7" fmla="*/ 3077845 h 3311525"/>
                <a:gd name="T8" fmla="*/ 936625 w 3897313"/>
                <a:gd name="T9" fmla="*/ 3015560 h 3311525"/>
                <a:gd name="T10" fmla="*/ 2154553 w 3897313"/>
                <a:gd name="T11" fmla="*/ 3028286 h 3311525"/>
                <a:gd name="T12" fmla="*/ 1664757 w 3897313"/>
                <a:gd name="T13" fmla="*/ 3075622 h 3311525"/>
                <a:gd name="T14" fmla="*/ 1758006 w 3897313"/>
                <a:gd name="T15" fmla="*/ 2237553 h 3311525"/>
                <a:gd name="T16" fmla="*/ 2834647 w 3897313"/>
                <a:gd name="T17" fmla="*/ 3040063 h 3311525"/>
                <a:gd name="T18" fmla="*/ 2339302 w 3897313"/>
                <a:gd name="T19" fmla="*/ 3070861 h 3311525"/>
                <a:gd name="T20" fmla="*/ 2569533 w 3897313"/>
                <a:gd name="T21" fmla="*/ 1738630 h 3311525"/>
                <a:gd name="T22" fmla="*/ 3498851 w 3897313"/>
                <a:gd name="T23" fmla="*/ 3067687 h 3311525"/>
                <a:gd name="T24" fmla="*/ 2999741 w 3897313"/>
                <a:gd name="T25" fmla="*/ 3045465 h 3311525"/>
                <a:gd name="T26" fmla="*/ 3400426 w 3897313"/>
                <a:gd name="T27" fmla="*/ 924221 h 3311525"/>
                <a:gd name="T28" fmla="*/ 684213 w 3897313"/>
                <a:gd name="T29" fmla="*/ 392109 h 3311525"/>
                <a:gd name="T30" fmla="*/ 907734 w 3897313"/>
                <a:gd name="T31" fmla="*/ 594315 h 3311525"/>
                <a:gd name="T32" fmla="*/ 1026479 w 3897313"/>
                <a:gd name="T33" fmla="*/ 723193 h 3311525"/>
                <a:gd name="T34" fmla="*/ 975996 w 3897313"/>
                <a:gd name="T35" fmla="*/ 832073 h 3311525"/>
                <a:gd name="T36" fmla="*/ 863919 w 3897313"/>
                <a:gd name="T37" fmla="*/ 848262 h 3311525"/>
                <a:gd name="T38" fmla="*/ 730251 w 3897313"/>
                <a:gd name="T39" fmla="*/ 739382 h 3311525"/>
                <a:gd name="T40" fmla="*/ 539433 w 3897313"/>
                <a:gd name="T41" fmla="*/ 721606 h 3311525"/>
                <a:gd name="T42" fmla="*/ 414656 w 3897313"/>
                <a:gd name="T43" fmla="*/ 828264 h 3311525"/>
                <a:gd name="T44" fmla="*/ 476886 w 3897313"/>
                <a:gd name="T45" fmla="*/ 961586 h 3311525"/>
                <a:gd name="T46" fmla="*/ 899479 w 3897313"/>
                <a:gd name="T47" fmla="*/ 1159030 h 3311525"/>
                <a:gd name="T48" fmla="*/ 1054101 w 3897313"/>
                <a:gd name="T49" fmla="*/ 1345364 h 3311525"/>
                <a:gd name="T50" fmla="*/ 1035369 w 3897313"/>
                <a:gd name="T51" fmla="*/ 1555187 h 3311525"/>
                <a:gd name="T52" fmla="*/ 868999 w 3897313"/>
                <a:gd name="T53" fmla="*/ 1723110 h 3311525"/>
                <a:gd name="T54" fmla="*/ 679451 w 3897313"/>
                <a:gd name="T55" fmla="*/ 1888811 h 3311525"/>
                <a:gd name="T56" fmla="*/ 528003 w 3897313"/>
                <a:gd name="T57" fmla="*/ 1891033 h 3311525"/>
                <a:gd name="T58" fmla="*/ 367666 w 3897313"/>
                <a:gd name="T59" fmla="*/ 1718349 h 3311525"/>
                <a:gd name="T60" fmla="*/ 191136 w 3897313"/>
                <a:gd name="T61" fmla="*/ 1594867 h 3311525"/>
                <a:gd name="T62" fmla="*/ 180341 w 3897313"/>
                <a:gd name="T63" fmla="*/ 1485987 h 3311525"/>
                <a:gd name="T64" fmla="*/ 300038 w 3897313"/>
                <a:gd name="T65" fmla="*/ 1414247 h 3311525"/>
                <a:gd name="T66" fmla="*/ 369253 w 3897313"/>
                <a:gd name="T67" fmla="*/ 1467258 h 3311525"/>
                <a:gd name="T68" fmla="*/ 645478 w 3897313"/>
                <a:gd name="T69" fmla="*/ 1564393 h 3311525"/>
                <a:gd name="T70" fmla="*/ 785496 w 3897313"/>
                <a:gd name="T71" fmla="*/ 1520905 h 3311525"/>
                <a:gd name="T72" fmla="*/ 793434 w 3897313"/>
                <a:gd name="T73" fmla="*/ 1370123 h 3311525"/>
                <a:gd name="T74" fmla="*/ 334328 w 3897313"/>
                <a:gd name="T75" fmla="*/ 1127604 h 3311525"/>
                <a:gd name="T76" fmla="*/ 199073 w 3897313"/>
                <a:gd name="T77" fmla="*/ 972061 h 3311525"/>
                <a:gd name="T78" fmla="*/ 197803 w 3897313"/>
                <a:gd name="T79" fmla="*/ 758428 h 3311525"/>
                <a:gd name="T80" fmla="*/ 356553 w 3897313"/>
                <a:gd name="T81" fmla="*/ 575903 h 3311525"/>
                <a:gd name="T82" fmla="*/ 525781 w 3897313"/>
                <a:gd name="T83" fmla="*/ 384491 h 3311525"/>
                <a:gd name="T84" fmla="*/ 3649008 w 3897313"/>
                <a:gd name="T85" fmla="*/ 6033 h 3311525"/>
                <a:gd name="T86" fmla="*/ 3716323 w 3897313"/>
                <a:gd name="T87" fmla="*/ 71764 h 3311525"/>
                <a:gd name="T88" fmla="*/ 3884930 w 3897313"/>
                <a:gd name="T89" fmla="*/ 709702 h 3311525"/>
                <a:gd name="T90" fmla="*/ 3809358 w 3897313"/>
                <a:gd name="T91" fmla="*/ 766859 h 3311525"/>
                <a:gd name="T92" fmla="*/ 3717911 w 3897313"/>
                <a:gd name="T93" fmla="*/ 745584 h 3311525"/>
                <a:gd name="T94" fmla="*/ 3455952 w 3897313"/>
                <a:gd name="T95" fmla="*/ 648099 h 3311525"/>
                <a:gd name="T96" fmla="*/ 2896154 w 3897313"/>
                <a:gd name="T97" fmla="*/ 1275241 h 3311525"/>
                <a:gd name="T98" fmla="*/ 2256022 w 3897313"/>
                <a:gd name="T99" fmla="*/ 1779812 h 3311525"/>
                <a:gd name="T100" fmla="*/ 1575246 w 3897313"/>
                <a:gd name="T101" fmla="*/ 2148158 h 3311525"/>
                <a:gd name="T102" fmla="*/ 927493 w 3897313"/>
                <a:gd name="T103" fmla="*/ 2376787 h 3311525"/>
                <a:gd name="T104" fmla="*/ 113356 w 3897313"/>
                <a:gd name="T105" fmla="*/ 2517140 h 3311525"/>
                <a:gd name="T106" fmla="*/ 384206 w 3897313"/>
                <a:gd name="T107" fmla="*/ 2221192 h 3311525"/>
                <a:gd name="T108" fmla="*/ 1118644 w 3897313"/>
                <a:gd name="T109" fmla="*/ 2040830 h 3311525"/>
                <a:gd name="T110" fmla="*/ 2028673 w 3897313"/>
                <a:gd name="T111" fmla="*/ 1609610 h 3311525"/>
                <a:gd name="T112" fmla="*/ 2530999 w 3897313"/>
                <a:gd name="T113" fmla="*/ 1244757 h 3311525"/>
                <a:gd name="T114" fmla="*/ 3068570 w 3897313"/>
                <a:gd name="T115" fmla="*/ 708114 h 3311525"/>
                <a:gd name="T116" fmla="*/ 3069841 w 3897313"/>
                <a:gd name="T117" fmla="*/ 393750 h 3311525"/>
                <a:gd name="T118" fmla="*/ 2984744 w 3897313"/>
                <a:gd name="T119" fmla="*/ 355010 h 3311525"/>
                <a:gd name="T120" fmla="*/ 2960294 w 3897313"/>
                <a:gd name="T121" fmla="*/ 262288 h 3311525"/>
                <a:gd name="T122" fmla="*/ 3015226 w 3897313"/>
                <a:gd name="T123" fmla="*/ 186713 h 331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97313" h="3311525">
                  <a:moveTo>
                    <a:pt x="0" y="3178175"/>
                  </a:moveTo>
                  <a:lnTo>
                    <a:pt x="3803650" y="3178175"/>
                  </a:lnTo>
                  <a:lnTo>
                    <a:pt x="3803650" y="3311525"/>
                  </a:lnTo>
                  <a:lnTo>
                    <a:pt x="0" y="3311525"/>
                  </a:lnTo>
                  <a:lnTo>
                    <a:pt x="0" y="3178175"/>
                  </a:lnTo>
                  <a:close/>
                  <a:moveTo>
                    <a:pt x="784225" y="2584450"/>
                  </a:moveTo>
                  <a:lnTo>
                    <a:pt x="784225" y="3015656"/>
                  </a:lnTo>
                  <a:lnTo>
                    <a:pt x="783908" y="3022002"/>
                  </a:lnTo>
                  <a:lnTo>
                    <a:pt x="782956" y="3028348"/>
                  </a:lnTo>
                  <a:lnTo>
                    <a:pt x="781369" y="3034059"/>
                  </a:lnTo>
                  <a:lnTo>
                    <a:pt x="779465" y="3040088"/>
                  </a:lnTo>
                  <a:lnTo>
                    <a:pt x="776610" y="3045482"/>
                  </a:lnTo>
                  <a:lnTo>
                    <a:pt x="773437" y="3050558"/>
                  </a:lnTo>
                  <a:lnTo>
                    <a:pt x="769946" y="3055318"/>
                  </a:lnTo>
                  <a:lnTo>
                    <a:pt x="766138" y="3059760"/>
                  </a:lnTo>
                  <a:lnTo>
                    <a:pt x="761696" y="3064202"/>
                  </a:lnTo>
                  <a:lnTo>
                    <a:pt x="756936" y="3067692"/>
                  </a:lnTo>
                  <a:lnTo>
                    <a:pt x="751859" y="3070865"/>
                  </a:lnTo>
                  <a:lnTo>
                    <a:pt x="746465" y="3073086"/>
                  </a:lnTo>
                  <a:lnTo>
                    <a:pt x="740436" y="3075625"/>
                  </a:lnTo>
                  <a:lnTo>
                    <a:pt x="734407" y="3077211"/>
                  </a:lnTo>
                  <a:lnTo>
                    <a:pt x="728696" y="3077846"/>
                  </a:lnTo>
                  <a:lnTo>
                    <a:pt x="722349" y="3078163"/>
                  </a:lnTo>
                  <a:lnTo>
                    <a:pt x="312701" y="3078163"/>
                  </a:lnTo>
                  <a:lnTo>
                    <a:pt x="306355" y="3077846"/>
                  </a:lnTo>
                  <a:lnTo>
                    <a:pt x="300643" y="3077211"/>
                  </a:lnTo>
                  <a:lnTo>
                    <a:pt x="294614" y="3075625"/>
                  </a:lnTo>
                  <a:lnTo>
                    <a:pt x="288585" y="3073086"/>
                  </a:lnTo>
                  <a:lnTo>
                    <a:pt x="283191" y="3070865"/>
                  </a:lnTo>
                  <a:lnTo>
                    <a:pt x="278114" y="3067692"/>
                  </a:lnTo>
                  <a:lnTo>
                    <a:pt x="273354" y="3064202"/>
                  </a:lnTo>
                  <a:lnTo>
                    <a:pt x="268912" y="3059760"/>
                  </a:lnTo>
                  <a:lnTo>
                    <a:pt x="265104" y="3055318"/>
                  </a:lnTo>
                  <a:lnTo>
                    <a:pt x="261614" y="3050558"/>
                  </a:lnTo>
                  <a:lnTo>
                    <a:pt x="258441" y="3045482"/>
                  </a:lnTo>
                  <a:lnTo>
                    <a:pt x="255585" y="3040088"/>
                  </a:lnTo>
                  <a:lnTo>
                    <a:pt x="253681" y="3034059"/>
                  </a:lnTo>
                  <a:lnTo>
                    <a:pt x="252094" y="3028348"/>
                  </a:lnTo>
                  <a:lnTo>
                    <a:pt x="251142" y="3022002"/>
                  </a:lnTo>
                  <a:lnTo>
                    <a:pt x="250825" y="3015656"/>
                  </a:lnTo>
                  <a:lnTo>
                    <a:pt x="250825" y="2675514"/>
                  </a:lnTo>
                  <a:lnTo>
                    <a:pt x="303181" y="2669486"/>
                  </a:lnTo>
                  <a:lnTo>
                    <a:pt x="359980" y="2662505"/>
                  </a:lnTo>
                  <a:lnTo>
                    <a:pt x="390125" y="2658380"/>
                  </a:lnTo>
                  <a:lnTo>
                    <a:pt x="421221" y="2653621"/>
                  </a:lnTo>
                  <a:lnTo>
                    <a:pt x="453587" y="2648861"/>
                  </a:lnTo>
                  <a:lnTo>
                    <a:pt x="486587" y="2643785"/>
                  </a:lnTo>
                  <a:lnTo>
                    <a:pt x="520540" y="2638073"/>
                  </a:lnTo>
                  <a:lnTo>
                    <a:pt x="555444" y="2631727"/>
                  </a:lnTo>
                  <a:lnTo>
                    <a:pt x="591300" y="2625381"/>
                  </a:lnTo>
                  <a:lnTo>
                    <a:pt x="628425" y="2618401"/>
                  </a:lnTo>
                  <a:lnTo>
                    <a:pt x="665868" y="2610469"/>
                  </a:lnTo>
                  <a:lnTo>
                    <a:pt x="704580" y="2602219"/>
                  </a:lnTo>
                  <a:lnTo>
                    <a:pt x="743927" y="2593335"/>
                  </a:lnTo>
                  <a:lnTo>
                    <a:pt x="784225" y="2584450"/>
                  </a:lnTo>
                  <a:close/>
                  <a:moveTo>
                    <a:pt x="1470025" y="2365375"/>
                  </a:moveTo>
                  <a:lnTo>
                    <a:pt x="1470025" y="3015560"/>
                  </a:lnTo>
                  <a:lnTo>
                    <a:pt x="1469708" y="3021916"/>
                  </a:lnTo>
                  <a:lnTo>
                    <a:pt x="1468757" y="3028271"/>
                  </a:lnTo>
                  <a:lnTo>
                    <a:pt x="1467171" y="3033991"/>
                  </a:lnTo>
                  <a:lnTo>
                    <a:pt x="1464951" y="3040029"/>
                  </a:lnTo>
                  <a:lnTo>
                    <a:pt x="1462414" y="3045432"/>
                  </a:lnTo>
                  <a:lnTo>
                    <a:pt x="1459243" y="3050516"/>
                  </a:lnTo>
                  <a:lnTo>
                    <a:pt x="1455755" y="3055283"/>
                  </a:lnTo>
                  <a:lnTo>
                    <a:pt x="1451949" y="3059732"/>
                  </a:lnTo>
                  <a:lnTo>
                    <a:pt x="1447192" y="3064181"/>
                  </a:lnTo>
                  <a:lnTo>
                    <a:pt x="1442435" y="3067676"/>
                  </a:lnTo>
                  <a:lnTo>
                    <a:pt x="1437362" y="3070854"/>
                  </a:lnTo>
                  <a:lnTo>
                    <a:pt x="1431653" y="3073079"/>
                  </a:lnTo>
                  <a:lnTo>
                    <a:pt x="1426262" y="3075621"/>
                  </a:lnTo>
                  <a:lnTo>
                    <a:pt x="1420237" y="3077210"/>
                  </a:lnTo>
                  <a:lnTo>
                    <a:pt x="1413894" y="3077845"/>
                  </a:lnTo>
                  <a:lnTo>
                    <a:pt x="1407869" y="3078163"/>
                  </a:lnTo>
                  <a:lnTo>
                    <a:pt x="998781" y="3078163"/>
                  </a:lnTo>
                  <a:lnTo>
                    <a:pt x="992439" y="3077845"/>
                  </a:lnTo>
                  <a:lnTo>
                    <a:pt x="986096" y="3077210"/>
                  </a:lnTo>
                  <a:lnTo>
                    <a:pt x="980388" y="3075621"/>
                  </a:lnTo>
                  <a:lnTo>
                    <a:pt x="974680" y="3073079"/>
                  </a:lnTo>
                  <a:lnTo>
                    <a:pt x="969289" y="3070854"/>
                  </a:lnTo>
                  <a:lnTo>
                    <a:pt x="964215" y="3067676"/>
                  </a:lnTo>
                  <a:lnTo>
                    <a:pt x="959458" y="3064181"/>
                  </a:lnTo>
                  <a:lnTo>
                    <a:pt x="955018" y="3059732"/>
                  </a:lnTo>
                  <a:lnTo>
                    <a:pt x="950896" y="3055283"/>
                  </a:lnTo>
                  <a:lnTo>
                    <a:pt x="947090" y="3050516"/>
                  </a:lnTo>
                  <a:lnTo>
                    <a:pt x="943919" y="3045432"/>
                  </a:lnTo>
                  <a:lnTo>
                    <a:pt x="941699" y="3040029"/>
                  </a:lnTo>
                  <a:lnTo>
                    <a:pt x="939479" y="3033991"/>
                  </a:lnTo>
                  <a:lnTo>
                    <a:pt x="937894" y="3028271"/>
                  </a:lnTo>
                  <a:lnTo>
                    <a:pt x="936942" y="3021916"/>
                  </a:lnTo>
                  <a:lnTo>
                    <a:pt x="936625" y="3015560"/>
                  </a:lnTo>
                  <a:lnTo>
                    <a:pt x="936625" y="2545241"/>
                  </a:lnTo>
                  <a:lnTo>
                    <a:pt x="994024" y="2529034"/>
                  </a:lnTo>
                  <a:lnTo>
                    <a:pt x="1053326" y="2512191"/>
                  </a:lnTo>
                  <a:lnTo>
                    <a:pt x="1112628" y="2493442"/>
                  </a:lnTo>
                  <a:lnTo>
                    <a:pt x="1173833" y="2474375"/>
                  </a:lnTo>
                  <a:lnTo>
                    <a:pt x="1235672" y="2453401"/>
                  </a:lnTo>
                  <a:lnTo>
                    <a:pt x="1266750" y="2442597"/>
                  </a:lnTo>
                  <a:lnTo>
                    <a:pt x="1298145" y="2431156"/>
                  </a:lnTo>
                  <a:lnTo>
                    <a:pt x="1330174" y="2419716"/>
                  </a:lnTo>
                  <a:lnTo>
                    <a:pt x="1361886" y="2407958"/>
                  </a:lnTo>
                  <a:lnTo>
                    <a:pt x="1394233" y="2395565"/>
                  </a:lnTo>
                  <a:lnTo>
                    <a:pt x="1426579" y="2383171"/>
                  </a:lnTo>
                  <a:lnTo>
                    <a:pt x="1448144" y="2374273"/>
                  </a:lnTo>
                  <a:lnTo>
                    <a:pt x="1470025" y="2365375"/>
                  </a:lnTo>
                  <a:close/>
                  <a:moveTo>
                    <a:pt x="2155826" y="2020888"/>
                  </a:moveTo>
                  <a:lnTo>
                    <a:pt x="2155826" y="3015578"/>
                  </a:lnTo>
                  <a:lnTo>
                    <a:pt x="2155190" y="3021932"/>
                  </a:lnTo>
                  <a:lnTo>
                    <a:pt x="2154553" y="3028286"/>
                  </a:lnTo>
                  <a:lnTo>
                    <a:pt x="2152962" y="3034004"/>
                  </a:lnTo>
                  <a:lnTo>
                    <a:pt x="2151052" y="3040040"/>
                  </a:lnTo>
                  <a:lnTo>
                    <a:pt x="2148188" y="3045441"/>
                  </a:lnTo>
                  <a:lnTo>
                    <a:pt x="2145006" y="3050524"/>
                  </a:lnTo>
                  <a:lnTo>
                    <a:pt x="2141505" y="3055289"/>
                  </a:lnTo>
                  <a:lnTo>
                    <a:pt x="2137367" y="3059737"/>
                  </a:lnTo>
                  <a:lnTo>
                    <a:pt x="2133230" y="3064185"/>
                  </a:lnTo>
                  <a:lnTo>
                    <a:pt x="2128456" y="3067679"/>
                  </a:lnTo>
                  <a:lnTo>
                    <a:pt x="2123364" y="3070856"/>
                  </a:lnTo>
                  <a:lnTo>
                    <a:pt x="2117636" y="3073080"/>
                  </a:lnTo>
                  <a:lnTo>
                    <a:pt x="2111907" y="3075622"/>
                  </a:lnTo>
                  <a:lnTo>
                    <a:pt x="2105860" y="3077210"/>
                  </a:lnTo>
                  <a:lnTo>
                    <a:pt x="2099813" y="3077845"/>
                  </a:lnTo>
                  <a:lnTo>
                    <a:pt x="2093766" y="3078163"/>
                  </a:lnTo>
                  <a:lnTo>
                    <a:pt x="1682898" y="3078163"/>
                  </a:lnTo>
                  <a:lnTo>
                    <a:pt x="1676533" y="3077845"/>
                  </a:lnTo>
                  <a:lnTo>
                    <a:pt x="1670486" y="3077210"/>
                  </a:lnTo>
                  <a:lnTo>
                    <a:pt x="1664757" y="3075622"/>
                  </a:lnTo>
                  <a:lnTo>
                    <a:pt x="1658711" y="3073080"/>
                  </a:lnTo>
                  <a:lnTo>
                    <a:pt x="1653300" y="3070856"/>
                  </a:lnTo>
                  <a:lnTo>
                    <a:pt x="1648208" y="3067679"/>
                  </a:lnTo>
                  <a:lnTo>
                    <a:pt x="1643434" y="3064185"/>
                  </a:lnTo>
                  <a:lnTo>
                    <a:pt x="1638979" y="3059737"/>
                  </a:lnTo>
                  <a:lnTo>
                    <a:pt x="1635160" y="3055289"/>
                  </a:lnTo>
                  <a:lnTo>
                    <a:pt x="1631341" y="3050524"/>
                  </a:lnTo>
                  <a:lnTo>
                    <a:pt x="1628158" y="3045441"/>
                  </a:lnTo>
                  <a:lnTo>
                    <a:pt x="1625612" y="3040040"/>
                  </a:lnTo>
                  <a:lnTo>
                    <a:pt x="1623702" y="3034004"/>
                  </a:lnTo>
                  <a:lnTo>
                    <a:pt x="1622111" y="3028286"/>
                  </a:lnTo>
                  <a:lnTo>
                    <a:pt x="1621156" y="3021932"/>
                  </a:lnTo>
                  <a:lnTo>
                    <a:pt x="1620838" y="3015578"/>
                  </a:lnTo>
                  <a:lnTo>
                    <a:pt x="1620838" y="2301092"/>
                  </a:lnTo>
                  <a:lnTo>
                    <a:pt x="1655210" y="2285842"/>
                  </a:lnTo>
                  <a:lnTo>
                    <a:pt x="1689581" y="2269958"/>
                  </a:lnTo>
                  <a:lnTo>
                    <a:pt x="1723953" y="2253756"/>
                  </a:lnTo>
                  <a:lnTo>
                    <a:pt x="1758006" y="2237553"/>
                  </a:lnTo>
                  <a:lnTo>
                    <a:pt x="1792060" y="2221033"/>
                  </a:lnTo>
                  <a:lnTo>
                    <a:pt x="1825477" y="2203878"/>
                  </a:lnTo>
                  <a:lnTo>
                    <a:pt x="1859530" y="2187041"/>
                  </a:lnTo>
                  <a:lnTo>
                    <a:pt x="1892629" y="2169568"/>
                  </a:lnTo>
                  <a:lnTo>
                    <a:pt x="1926364" y="2151777"/>
                  </a:lnTo>
                  <a:lnTo>
                    <a:pt x="1959462" y="2133668"/>
                  </a:lnTo>
                  <a:lnTo>
                    <a:pt x="1992879" y="2115560"/>
                  </a:lnTo>
                  <a:lnTo>
                    <a:pt x="2025660" y="2097452"/>
                  </a:lnTo>
                  <a:lnTo>
                    <a:pt x="2058440" y="2078390"/>
                  </a:lnTo>
                  <a:lnTo>
                    <a:pt x="2090902" y="2059647"/>
                  </a:lnTo>
                  <a:lnTo>
                    <a:pt x="2123682" y="2040267"/>
                  </a:lnTo>
                  <a:lnTo>
                    <a:pt x="2155826" y="2020888"/>
                  </a:lnTo>
                  <a:close/>
                  <a:moveTo>
                    <a:pt x="2840038" y="1514475"/>
                  </a:moveTo>
                  <a:lnTo>
                    <a:pt x="2840038" y="3015616"/>
                  </a:lnTo>
                  <a:lnTo>
                    <a:pt x="2839404" y="3021966"/>
                  </a:lnTo>
                  <a:lnTo>
                    <a:pt x="2838770" y="3028316"/>
                  </a:lnTo>
                  <a:lnTo>
                    <a:pt x="2837184" y="3034031"/>
                  </a:lnTo>
                  <a:lnTo>
                    <a:pt x="2834647" y="3040063"/>
                  </a:lnTo>
                  <a:lnTo>
                    <a:pt x="2832427" y="3045461"/>
                  </a:lnTo>
                  <a:lnTo>
                    <a:pt x="2829256" y="3050541"/>
                  </a:lnTo>
                  <a:lnTo>
                    <a:pt x="2825768" y="3055303"/>
                  </a:lnTo>
                  <a:lnTo>
                    <a:pt x="2821328" y="3059748"/>
                  </a:lnTo>
                  <a:lnTo>
                    <a:pt x="2817205" y="3064193"/>
                  </a:lnTo>
                  <a:lnTo>
                    <a:pt x="2812449" y="3067686"/>
                  </a:lnTo>
                  <a:lnTo>
                    <a:pt x="2807057" y="3070861"/>
                  </a:lnTo>
                  <a:lnTo>
                    <a:pt x="2801666" y="3073083"/>
                  </a:lnTo>
                  <a:lnTo>
                    <a:pt x="2796275" y="3075623"/>
                  </a:lnTo>
                  <a:lnTo>
                    <a:pt x="2790250" y="3077211"/>
                  </a:lnTo>
                  <a:lnTo>
                    <a:pt x="2783908" y="3077846"/>
                  </a:lnTo>
                  <a:lnTo>
                    <a:pt x="2777565" y="3078163"/>
                  </a:lnTo>
                  <a:lnTo>
                    <a:pt x="2368794" y="3078163"/>
                  </a:lnTo>
                  <a:lnTo>
                    <a:pt x="2362452" y="3077846"/>
                  </a:lnTo>
                  <a:lnTo>
                    <a:pt x="2356109" y="3077211"/>
                  </a:lnTo>
                  <a:lnTo>
                    <a:pt x="2350084" y="3075623"/>
                  </a:lnTo>
                  <a:lnTo>
                    <a:pt x="2344693" y="3073083"/>
                  </a:lnTo>
                  <a:lnTo>
                    <a:pt x="2339302" y="3070861"/>
                  </a:lnTo>
                  <a:lnTo>
                    <a:pt x="2334228" y="3067686"/>
                  </a:lnTo>
                  <a:lnTo>
                    <a:pt x="2329471" y="3064193"/>
                  </a:lnTo>
                  <a:lnTo>
                    <a:pt x="2324714" y="3059748"/>
                  </a:lnTo>
                  <a:lnTo>
                    <a:pt x="2320592" y="3055303"/>
                  </a:lnTo>
                  <a:lnTo>
                    <a:pt x="2317103" y="3050541"/>
                  </a:lnTo>
                  <a:lnTo>
                    <a:pt x="2313932" y="3045461"/>
                  </a:lnTo>
                  <a:lnTo>
                    <a:pt x="2311712" y="3040063"/>
                  </a:lnTo>
                  <a:lnTo>
                    <a:pt x="2309175" y="3034031"/>
                  </a:lnTo>
                  <a:lnTo>
                    <a:pt x="2307590" y="3028316"/>
                  </a:lnTo>
                  <a:lnTo>
                    <a:pt x="2306955" y="3021966"/>
                  </a:lnTo>
                  <a:lnTo>
                    <a:pt x="2306638" y="3015616"/>
                  </a:lnTo>
                  <a:lnTo>
                    <a:pt x="2306638" y="1925320"/>
                  </a:lnTo>
                  <a:lnTo>
                    <a:pt x="2351035" y="1895158"/>
                  </a:lnTo>
                  <a:lnTo>
                    <a:pt x="2395433" y="1864995"/>
                  </a:lnTo>
                  <a:lnTo>
                    <a:pt x="2439513" y="1834198"/>
                  </a:lnTo>
                  <a:lnTo>
                    <a:pt x="2483275" y="1803083"/>
                  </a:lnTo>
                  <a:lnTo>
                    <a:pt x="2526721" y="1771015"/>
                  </a:lnTo>
                  <a:lnTo>
                    <a:pt x="2569533" y="1738630"/>
                  </a:lnTo>
                  <a:lnTo>
                    <a:pt x="2612344" y="1705610"/>
                  </a:lnTo>
                  <a:lnTo>
                    <a:pt x="2654204" y="1671955"/>
                  </a:lnTo>
                  <a:lnTo>
                    <a:pt x="2701139" y="1633855"/>
                  </a:lnTo>
                  <a:lnTo>
                    <a:pt x="2748073" y="1594803"/>
                  </a:lnTo>
                  <a:lnTo>
                    <a:pt x="2794055" y="1554798"/>
                  </a:lnTo>
                  <a:lnTo>
                    <a:pt x="2840038" y="1514475"/>
                  </a:lnTo>
                  <a:close/>
                  <a:moveTo>
                    <a:pt x="3525838" y="762000"/>
                  </a:moveTo>
                  <a:lnTo>
                    <a:pt x="3525838" y="3015624"/>
                  </a:lnTo>
                  <a:lnTo>
                    <a:pt x="3525521" y="3021973"/>
                  </a:lnTo>
                  <a:lnTo>
                    <a:pt x="3524886" y="3028322"/>
                  </a:lnTo>
                  <a:lnTo>
                    <a:pt x="3523298" y="3034037"/>
                  </a:lnTo>
                  <a:lnTo>
                    <a:pt x="3521076" y="3040068"/>
                  </a:lnTo>
                  <a:lnTo>
                    <a:pt x="3518536" y="3045465"/>
                  </a:lnTo>
                  <a:lnTo>
                    <a:pt x="3515361" y="3050544"/>
                  </a:lnTo>
                  <a:lnTo>
                    <a:pt x="3511868" y="3055306"/>
                  </a:lnTo>
                  <a:lnTo>
                    <a:pt x="3507741" y="3059751"/>
                  </a:lnTo>
                  <a:lnTo>
                    <a:pt x="3503613" y="3064195"/>
                  </a:lnTo>
                  <a:lnTo>
                    <a:pt x="3498851" y="3067687"/>
                  </a:lnTo>
                  <a:lnTo>
                    <a:pt x="3493453" y="3070862"/>
                  </a:lnTo>
                  <a:lnTo>
                    <a:pt x="3488056" y="3073084"/>
                  </a:lnTo>
                  <a:lnTo>
                    <a:pt x="3482023" y="3075623"/>
                  </a:lnTo>
                  <a:lnTo>
                    <a:pt x="3476308" y="3077211"/>
                  </a:lnTo>
                  <a:lnTo>
                    <a:pt x="3470276" y="3077846"/>
                  </a:lnTo>
                  <a:lnTo>
                    <a:pt x="3463926" y="3078163"/>
                  </a:lnTo>
                  <a:lnTo>
                    <a:pt x="3054351" y="3078163"/>
                  </a:lnTo>
                  <a:lnTo>
                    <a:pt x="3048001" y="3077846"/>
                  </a:lnTo>
                  <a:lnTo>
                    <a:pt x="3041968" y="3077211"/>
                  </a:lnTo>
                  <a:lnTo>
                    <a:pt x="3035936" y="3075623"/>
                  </a:lnTo>
                  <a:lnTo>
                    <a:pt x="3030221" y="3073084"/>
                  </a:lnTo>
                  <a:lnTo>
                    <a:pt x="3024506" y="3070862"/>
                  </a:lnTo>
                  <a:lnTo>
                    <a:pt x="3019426" y="3067687"/>
                  </a:lnTo>
                  <a:lnTo>
                    <a:pt x="3014663" y="3064195"/>
                  </a:lnTo>
                  <a:lnTo>
                    <a:pt x="3010536" y="3059751"/>
                  </a:lnTo>
                  <a:lnTo>
                    <a:pt x="3006408" y="3055306"/>
                  </a:lnTo>
                  <a:lnTo>
                    <a:pt x="3002916" y="3050544"/>
                  </a:lnTo>
                  <a:lnTo>
                    <a:pt x="2999741" y="3045465"/>
                  </a:lnTo>
                  <a:lnTo>
                    <a:pt x="2997201" y="3040068"/>
                  </a:lnTo>
                  <a:lnTo>
                    <a:pt x="2994978" y="3034037"/>
                  </a:lnTo>
                  <a:lnTo>
                    <a:pt x="2993391" y="3028322"/>
                  </a:lnTo>
                  <a:lnTo>
                    <a:pt x="2992756" y="3021973"/>
                  </a:lnTo>
                  <a:lnTo>
                    <a:pt x="2992438" y="3015624"/>
                  </a:lnTo>
                  <a:lnTo>
                    <a:pt x="2992438" y="1374374"/>
                  </a:lnTo>
                  <a:lnTo>
                    <a:pt x="3028316" y="1338819"/>
                  </a:lnTo>
                  <a:lnTo>
                    <a:pt x="3063558" y="1303264"/>
                  </a:lnTo>
                  <a:lnTo>
                    <a:pt x="3098801" y="1267391"/>
                  </a:lnTo>
                  <a:lnTo>
                    <a:pt x="3133408" y="1230884"/>
                  </a:lnTo>
                  <a:lnTo>
                    <a:pt x="3168333" y="1194059"/>
                  </a:lnTo>
                  <a:lnTo>
                    <a:pt x="3201988" y="1156599"/>
                  </a:lnTo>
                  <a:lnTo>
                    <a:pt x="3235961" y="1119139"/>
                  </a:lnTo>
                  <a:lnTo>
                    <a:pt x="3269616" y="1081044"/>
                  </a:lnTo>
                  <a:lnTo>
                    <a:pt x="3302636" y="1042314"/>
                  </a:lnTo>
                  <a:lnTo>
                    <a:pt x="3335973" y="1003585"/>
                  </a:lnTo>
                  <a:lnTo>
                    <a:pt x="3368041" y="964220"/>
                  </a:lnTo>
                  <a:lnTo>
                    <a:pt x="3400426" y="924221"/>
                  </a:lnTo>
                  <a:lnTo>
                    <a:pt x="3432493" y="884221"/>
                  </a:lnTo>
                  <a:lnTo>
                    <a:pt x="3463926" y="843904"/>
                  </a:lnTo>
                  <a:lnTo>
                    <a:pt x="3495041" y="802952"/>
                  </a:lnTo>
                  <a:lnTo>
                    <a:pt x="3525838" y="762000"/>
                  </a:lnTo>
                  <a:close/>
                  <a:moveTo>
                    <a:pt x="549911" y="373063"/>
                  </a:moveTo>
                  <a:lnTo>
                    <a:pt x="655638" y="373063"/>
                  </a:lnTo>
                  <a:lnTo>
                    <a:pt x="658813" y="373381"/>
                  </a:lnTo>
                  <a:lnTo>
                    <a:pt x="661988" y="373698"/>
                  </a:lnTo>
                  <a:lnTo>
                    <a:pt x="664846" y="374650"/>
                  </a:lnTo>
                  <a:lnTo>
                    <a:pt x="667386" y="375920"/>
                  </a:lnTo>
                  <a:lnTo>
                    <a:pt x="670243" y="376872"/>
                  </a:lnTo>
                  <a:lnTo>
                    <a:pt x="673101" y="378460"/>
                  </a:lnTo>
                  <a:lnTo>
                    <a:pt x="675323" y="380047"/>
                  </a:lnTo>
                  <a:lnTo>
                    <a:pt x="677228" y="382269"/>
                  </a:lnTo>
                  <a:lnTo>
                    <a:pt x="679451" y="384491"/>
                  </a:lnTo>
                  <a:lnTo>
                    <a:pt x="681356" y="386713"/>
                  </a:lnTo>
                  <a:lnTo>
                    <a:pt x="682943" y="389252"/>
                  </a:lnTo>
                  <a:lnTo>
                    <a:pt x="684213" y="392109"/>
                  </a:lnTo>
                  <a:lnTo>
                    <a:pt x="684848" y="394649"/>
                  </a:lnTo>
                  <a:lnTo>
                    <a:pt x="685483" y="397823"/>
                  </a:lnTo>
                  <a:lnTo>
                    <a:pt x="686436" y="400680"/>
                  </a:lnTo>
                  <a:lnTo>
                    <a:pt x="686436" y="403854"/>
                  </a:lnTo>
                  <a:lnTo>
                    <a:pt x="686436" y="515908"/>
                  </a:lnTo>
                  <a:lnTo>
                    <a:pt x="708026" y="518448"/>
                  </a:lnTo>
                  <a:lnTo>
                    <a:pt x="729933" y="522257"/>
                  </a:lnTo>
                  <a:lnTo>
                    <a:pt x="751206" y="526384"/>
                  </a:lnTo>
                  <a:lnTo>
                    <a:pt x="761366" y="528923"/>
                  </a:lnTo>
                  <a:lnTo>
                    <a:pt x="772161" y="531463"/>
                  </a:lnTo>
                  <a:lnTo>
                    <a:pt x="788036" y="536859"/>
                  </a:lnTo>
                  <a:lnTo>
                    <a:pt x="804864" y="542573"/>
                  </a:lnTo>
                  <a:lnTo>
                    <a:pt x="821691" y="548922"/>
                  </a:lnTo>
                  <a:lnTo>
                    <a:pt x="839154" y="556857"/>
                  </a:lnTo>
                  <a:lnTo>
                    <a:pt x="856299" y="565111"/>
                  </a:lnTo>
                  <a:lnTo>
                    <a:pt x="873761" y="574316"/>
                  </a:lnTo>
                  <a:lnTo>
                    <a:pt x="890589" y="584157"/>
                  </a:lnTo>
                  <a:lnTo>
                    <a:pt x="907734" y="594315"/>
                  </a:lnTo>
                  <a:lnTo>
                    <a:pt x="924244" y="605425"/>
                  </a:lnTo>
                  <a:lnTo>
                    <a:pt x="940119" y="617170"/>
                  </a:lnTo>
                  <a:lnTo>
                    <a:pt x="955359" y="629550"/>
                  </a:lnTo>
                  <a:lnTo>
                    <a:pt x="962661" y="635581"/>
                  </a:lnTo>
                  <a:lnTo>
                    <a:pt x="969646" y="641930"/>
                  </a:lnTo>
                  <a:lnTo>
                    <a:pt x="976314" y="648596"/>
                  </a:lnTo>
                  <a:lnTo>
                    <a:pt x="982981" y="655579"/>
                  </a:lnTo>
                  <a:lnTo>
                    <a:pt x="989331" y="662246"/>
                  </a:lnTo>
                  <a:lnTo>
                    <a:pt x="995364" y="668912"/>
                  </a:lnTo>
                  <a:lnTo>
                    <a:pt x="1001079" y="675895"/>
                  </a:lnTo>
                  <a:lnTo>
                    <a:pt x="1006794" y="683196"/>
                  </a:lnTo>
                  <a:lnTo>
                    <a:pt x="1011556" y="690180"/>
                  </a:lnTo>
                  <a:lnTo>
                    <a:pt x="1016001" y="697163"/>
                  </a:lnTo>
                  <a:lnTo>
                    <a:pt x="1019176" y="702242"/>
                  </a:lnTo>
                  <a:lnTo>
                    <a:pt x="1021716" y="707639"/>
                  </a:lnTo>
                  <a:lnTo>
                    <a:pt x="1023621" y="712718"/>
                  </a:lnTo>
                  <a:lnTo>
                    <a:pt x="1025209" y="717797"/>
                  </a:lnTo>
                  <a:lnTo>
                    <a:pt x="1026479" y="723193"/>
                  </a:lnTo>
                  <a:lnTo>
                    <a:pt x="1027114" y="728907"/>
                  </a:lnTo>
                  <a:lnTo>
                    <a:pt x="1028066" y="734621"/>
                  </a:lnTo>
                  <a:lnTo>
                    <a:pt x="1028066" y="740334"/>
                  </a:lnTo>
                  <a:lnTo>
                    <a:pt x="1027749" y="746048"/>
                  </a:lnTo>
                  <a:lnTo>
                    <a:pt x="1026796" y="752079"/>
                  </a:lnTo>
                  <a:lnTo>
                    <a:pt x="1025526" y="758111"/>
                  </a:lnTo>
                  <a:lnTo>
                    <a:pt x="1023939" y="763824"/>
                  </a:lnTo>
                  <a:lnTo>
                    <a:pt x="1022034" y="769856"/>
                  </a:lnTo>
                  <a:lnTo>
                    <a:pt x="1019811" y="775887"/>
                  </a:lnTo>
                  <a:lnTo>
                    <a:pt x="1017271" y="781601"/>
                  </a:lnTo>
                  <a:lnTo>
                    <a:pt x="1014096" y="787632"/>
                  </a:lnTo>
                  <a:lnTo>
                    <a:pt x="1010286" y="794616"/>
                  </a:lnTo>
                  <a:lnTo>
                    <a:pt x="1005524" y="800964"/>
                  </a:lnTo>
                  <a:lnTo>
                    <a:pt x="1000444" y="807630"/>
                  </a:lnTo>
                  <a:lnTo>
                    <a:pt x="994729" y="813979"/>
                  </a:lnTo>
                  <a:lnTo>
                    <a:pt x="989014" y="820328"/>
                  </a:lnTo>
                  <a:lnTo>
                    <a:pt x="982664" y="826359"/>
                  </a:lnTo>
                  <a:lnTo>
                    <a:pt x="975996" y="832073"/>
                  </a:lnTo>
                  <a:lnTo>
                    <a:pt x="969329" y="837152"/>
                  </a:lnTo>
                  <a:lnTo>
                    <a:pt x="961709" y="841913"/>
                  </a:lnTo>
                  <a:lnTo>
                    <a:pt x="954089" y="846675"/>
                  </a:lnTo>
                  <a:lnTo>
                    <a:pt x="946469" y="850167"/>
                  </a:lnTo>
                  <a:lnTo>
                    <a:pt x="938214" y="853976"/>
                  </a:lnTo>
                  <a:lnTo>
                    <a:pt x="930276" y="856198"/>
                  </a:lnTo>
                  <a:lnTo>
                    <a:pt x="922021" y="858102"/>
                  </a:lnTo>
                  <a:lnTo>
                    <a:pt x="913131" y="859690"/>
                  </a:lnTo>
                  <a:lnTo>
                    <a:pt x="904876" y="860007"/>
                  </a:lnTo>
                  <a:lnTo>
                    <a:pt x="899796" y="859690"/>
                  </a:lnTo>
                  <a:lnTo>
                    <a:pt x="894716" y="859372"/>
                  </a:lnTo>
                  <a:lnTo>
                    <a:pt x="889954" y="858420"/>
                  </a:lnTo>
                  <a:lnTo>
                    <a:pt x="885191" y="857785"/>
                  </a:lnTo>
                  <a:lnTo>
                    <a:pt x="880746" y="856198"/>
                  </a:lnTo>
                  <a:lnTo>
                    <a:pt x="876619" y="854611"/>
                  </a:lnTo>
                  <a:lnTo>
                    <a:pt x="872174" y="852706"/>
                  </a:lnTo>
                  <a:lnTo>
                    <a:pt x="867729" y="850801"/>
                  </a:lnTo>
                  <a:lnTo>
                    <a:pt x="863919" y="848262"/>
                  </a:lnTo>
                  <a:lnTo>
                    <a:pt x="860109" y="845405"/>
                  </a:lnTo>
                  <a:lnTo>
                    <a:pt x="856299" y="842548"/>
                  </a:lnTo>
                  <a:lnTo>
                    <a:pt x="852806" y="839374"/>
                  </a:lnTo>
                  <a:lnTo>
                    <a:pt x="849314" y="835565"/>
                  </a:lnTo>
                  <a:lnTo>
                    <a:pt x="846139" y="832073"/>
                  </a:lnTo>
                  <a:lnTo>
                    <a:pt x="843281" y="828264"/>
                  </a:lnTo>
                  <a:lnTo>
                    <a:pt x="840106" y="823820"/>
                  </a:lnTo>
                  <a:lnTo>
                    <a:pt x="834709" y="816519"/>
                  </a:lnTo>
                  <a:lnTo>
                    <a:pt x="831534" y="812392"/>
                  </a:lnTo>
                  <a:lnTo>
                    <a:pt x="825184" y="806361"/>
                  </a:lnTo>
                  <a:lnTo>
                    <a:pt x="819469" y="800647"/>
                  </a:lnTo>
                  <a:lnTo>
                    <a:pt x="807086" y="790172"/>
                  </a:lnTo>
                  <a:lnTo>
                    <a:pt x="793751" y="780014"/>
                  </a:lnTo>
                  <a:lnTo>
                    <a:pt x="779781" y="769856"/>
                  </a:lnTo>
                  <a:lnTo>
                    <a:pt x="765176" y="760015"/>
                  </a:lnTo>
                  <a:lnTo>
                    <a:pt x="750571" y="750810"/>
                  </a:lnTo>
                  <a:lnTo>
                    <a:pt x="736918" y="742874"/>
                  </a:lnTo>
                  <a:lnTo>
                    <a:pt x="730251" y="739382"/>
                  </a:lnTo>
                  <a:lnTo>
                    <a:pt x="723901" y="736208"/>
                  </a:lnTo>
                  <a:lnTo>
                    <a:pt x="717551" y="733668"/>
                  </a:lnTo>
                  <a:lnTo>
                    <a:pt x="711518" y="731446"/>
                  </a:lnTo>
                  <a:lnTo>
                    <a:pt x="698501" y="727320"/>
                  </a:lnTo>
                  <a:lnTo>
                    <a:pt x="685483" y="723828"/>
                  </a:lnTo>
                  <a:lnTo>
                    <a:pt x="672148" y="720653"/>
                  </a:lnTo>
                  <a:lnTo>
                    <a:pt x="658813" y="718114"/>
                  </a:lnTo>
                  <a:lnTo>
                    <a:pt x="645796" y="716209"/>
                  </a:lnTo>
                  <a:lnTo>
                    <a:pt x="632461" y="714622"/>
                  </a:lnTo>
                  <a:lnTo>
                    <a:pt x="619443" y="713670"/>
                  </a:lnTo>
                  <a:lnTo>
                    <a:pt x="606426" y="713352"/>
                  </a:lnTo>
                  <a:lnTo>
                    <a:pt x="597536" y="713352"/>
                  </a:lnTo>
                  <a:lnTo>
                    <a:pt x="588646" y="713670"/>
                  </a:lnTo>
                  <a:lnTo>
                    <a:pt x="579438" y="714622"/>
                  </a:lnTo>
                  <a:lnTo>
                    <a:pt x="569596" y="715892"/>
                  </a:lnTo>
                  <a:lnTo>
                    <a:pt x="559753" y="717479"/>
                  </a:lnTo>
                  <a:lnTo>
                    <a:pt x="549593" y="719066"/>
                  </a:lnTo>
                  <a:lnTo>
                    <a:pt x="539433" y="721606"/>
                  </a:lnTo>
                  <a:lnTo>
                    <a:pt x="528638" y="724463"/>
                  </a:lnTo>
                  <a:lnTo>
                    <a:pt x="518161" y="727954"/>
                  </a:lnTo>
                  <a:lnTo>
                    <a:pt x="507366" y="732081"/>
                  </a:lnTo>
                  <a:lnTo>
                    <a:pt x="496571" y="736843"/>
                  </a:lnTo>
                  <a:lnTo>
                    <a:pt x="486093" y="742239"/>
                  </a:lnTo>
                  <a:lnTo>
                    <a:pt x="474981" y="748588"/>
                  </a:lnTo>
                  <a:lnTo>
                    <a:pt x="464821" y="755254"/>
                  </a:lnTo>
                  <a:lnTo>
                    <a:pt x="454026" y="763190"/>
                  </a:lnTo>
                  <a:lnTo>
                    <a:pt x="443866" y="771760"/>
                  </a:lnTo>
                  <a:lnTo>
                    <a:pt x="440691" y="774935"/>
                  </a:lnTo>
                  <a:lnTo>
                    <a:pt x="437516" y="778109"/>
                  </a:lnTo>
                  <a:lnTo>
                    <a:pt x="434658" y="781283"/>
                  </a:lnTo>
                  <a:lnTo>
                    <a:pt x="432118" y="784775"/>
                  </a:lnTo>
                  <a:lnTo>
                    <a:pt x="427356" y="792711"/>
                  </a:lnTo>
                  <a:lnTo>
                    <a:pt x="422911" y="800647"/>
                  </a:lnTo>
                  <a:lnTo>
                    <a:pt x="419418" y="809535"/>
                  </a:lnTo>
                  <a:lnTo>
                    <a:pt x="416561" y="818741"/>
                  </a:lnTo>
                  <a:lnTo>
                    <a:pt x="414656" y="828264"/>
                  </a:lnTo>
                  <a:lnTo>
                    <a:pt x="413068" y="837787"/>
                  </a:lnTo>
                  <a:lnTo>
                    <a:pt x="412751" y="847627"/>
                  </a:lnTo>
                  <a:lnTo>
                    <a:pt x="412751" y="857785"/>
                  </a:lnTo>
                  <a:lnTo>
                    <a:pt x="413386" y="867625"/>
                  </a:lnTo>
                  <a:lnTo>
                    <a:pt x="414973" y="877466"/>
                  </a:lnTo>
                  <a:lnTo>
                    <a:pt x="417513" y="887306"/>
                  </a:lnTo>
                  <a:lnTo>
                    <a:pt x="420688" y="896829"/>
                  </a:lnTo>
                  <a:lnTo>
                    <a:pt x="424498" y="906035"/>
                  </a:lnTo>
                  <a:lnTo>
                    <a:pt x="429261" y="914606"/>
                  </a:lnTo>
                  <a:lnTo>
                    <a:pt x="434023" y="921272"/>
                  </a:lnTo>
                  <a:lnTo>
                    <a:pt x="438468" y="927620"/>
                  </a:lnTo>
                  <a:lnTo>
                    <a:pt x="443231" y="933652"/>
                  </a:lnTo>
                  <a:lnTo>
                    <a:pt x="448311" y="939048"/>
                  </a:lnTo>
                  <a:lnTo>
                    <a:pt x="453391" y="944127"/>
                  </a:lnTo>
                  <a:lnTo>
                    <a:pt x="458788" y="948571"/>
                  </a:lnTo>
                  <a:lnTo>
                    <a:pt x="464821" y="953333"/>
                  </a:lnTo>
                  <a:lnTo>
                    <a:pt x="470536" y="957142"/>
                  </a:lnTo>
                  <a:lnTo>
                    <a:pt x="476886" y="961586"/>
                  </a:lnTo>
                  <a:lnTo>
                    <a:pt x="483236" y="965078"/>
                  </a:lnTo>
                  <a:lnTo>
                    <a:pt x="497523" y="972696"/>
                  </a:lnTo>
                  <a:lnTo>
                    <a:pt x="512763" y="979997"/>
                  </a:lnTo>
                  <a:lnTo>
                    <a:pt x="529591" y="987933"/>
                  </a:lnTo>
                  <a:lnTo>
                    <a:pt x="538163" y="991742"/>
                  </a:lnTo>
                  <a:lnTo>
                    <a:pt x="592138" y="1015232"/>
                  </a:lnTo>
                  <a:lnTo>
                    <a:pt x="629286" y="1031421"/>
                  </a:lnTo>
                  <a:lnTo>
                    <a:pt x="664211" y="1047610"/>
                  </a:lnTo>
                  <a:lnTo>
                    <a:pt x="686436" y="1056181"/>
                  </a:lnTo>
                  <a:lnTo>
                    <a:pt x="738188" y="1077767"/>
                  </a:lnTo>
                  <a:lnTo>
                    <a:pt x="764858" y="1089829"/>
                  </a:lnTo>
                  <a:lnTo>
                    <a:pt x="792164" y="1101892"/>
                  </a:lnTo>
                  <a:lnTo>
                    <a:pt x="819786" y="1114906"/>
                  </a:lnTo>
                  <a:lnTo>
                    <a:pt x="846456" y="1129191"/>
                  </a:lnTo>
                  <a:lnTo>
                    <a:pt x="860109" y="1136175"/>
                  </a:lnTo>
                  <a:lnTo>
                    <a:pt x="873444" y="1143793"/>
                  </a:lnTo>
                  <a:lnTo>
                    <a:pt x="886461" y="1151094"/>
                  </a:lnTo>
                  <a:lnTo>
                    <a:pt x="899479" y="1159030"/>
                  </a:lnTo>
                  <a:lnTo>
                    <a:pt x="912179" y="1166966"/>
                  </a:lnTo>
                  <a:lnTo>
                    <a:pt x="924244" y="1175536"/>
                  </a:lnTo>
                  <a:lnTo>
                    <a:pt x="935991" y="1183790"/>
                  </a:lnTo>
                  <a:lnTo>
                    <a:pt x="948056" y="1192995"/>
                  </a:lnTo>
                  <a:lnTo>
                    <a:pt x="958851" y="1202201"/>
                  </a:lnTo>
                  <a:lnTo>
                    <a:pt x="969646" y="1211406"/>
                  </a:lnTo>
                  <a:lnTo>
                    <a:pt x="980124" y="1220929"/>
                  </a:lnTo>
                  <a:lnTo>
                    <a:pt x="989966" y="1231405"/>
                  </a:lnTo>
                  <a:lnTo>
                    <a:pt x="999174" y="1241563"/>
                  </a:lnTo>
                  <a:lnTo>
                    <a:pt x="1008381" y="1251721"/>
                  </a:lnTo>
                  <a:lnTo>
                    <a:pt x="1016001" y="1262831"/>
                  </a:lnTo>
                  <a:lnTo>
                    <a:pt x="1023621" y="1273941"/>
                  </a:lnTo>
                  <a:lnTo>
                    <a:pt x="1030606" y="1285369"/>
                  </a:lnTo>
                  <a:lnTo>
                    <a:pt x="1036639" y="1297114"/>
                  </a:lnTo>
                  <a:lnTo>
                    <a:pt x="1042036" y="1309494"/>
                  </a:lnTo>
                  <a:lnTo>
                    <a:pt x="1046799" y="1321873"/>
                  </a:lnTo>
                  <a:lnTo>
                    <a:pt x="1050609" y="1333936"/>
                  </a:lnTo>
                  <a:lnTo>
                    <a:pt x="1054101" y="1345364"/>
                  </a:lnTo>
                  <a:lnTo>
                    <a:pt x="1056641" y="1357109"/>
                  </a:lnTo>
                  <a:lnTo>
                    <a:pt x="1058864" y="1368854"/>
                  </a:lnTo>
                  <a:lnTo>
                    <a:pt x="1060769" y="1380599"/>
                  </a:lnTo>
                  <a:lnTo>
                    <a:pt x="1062356" y="1392661"/>
                  </a:lnTo>
                  <a:lnTo>
                    <a:pt x="1062991" y="1404406"/>
                  </a:lnTo>
                  <a:lnTo>
                    <a:pt x="1063626" y="1416151"/>
                  </a:lnTo>
                  <a:lnTo>
                    <a:pt x="1063626" y="1428214"/>
                  </a:lnTo>
                  <a:lnTo>
                    <a:pt x="1062991" y="1439959"/>
                  </a:lnTo>
                  <a:lnTo>
                    <a:pt x="1062356" y="1451704"/>
                  </a:lnTo>
                  <a:lnTo>
                    <a:pt x="1061086" y="1463449"/>
                  </a:lnTo>
                  <a:lnTo>
                    <a:pt x="1059181" y="1475511"/>
                  </a:lnTo>
                  <a:lnTo>
                    <a:pt x="1057276" y="1487257"/>
                  </a:lnTo>
                  <a:lnTo>
                    <a:pt x="1054419" y="1498684"/>
                  </a:lnTo>
                  <a:lnTo>
                    <a:pt x="1051561" y="1510112"/>
                  </a:lnTo>
                  <a:lnTo>
                    <a:pt x="1048069" y="1521539"/>
                  </a:lnTo>
                  <a:lnTo>
                    <a:pt x="1044259" y="1532967"/>
                  </a:lnTo>
                  <a:lnTo>
                    <a:pt x="1039814" y="1544077"/>
                  </a:lnTo>
                  <a:lnTo>
                    <a:pt x="1035369" y="1555187"/>
                  </a:lnTo>
                  <a:lnTo>
                    <a:pt x="1030289" y="1565980"/>
                  </a:lnTo>
                  <a:lnTo>
                    <a:pt x="1024891" y="1576773"/>
                  </a:lnTo>
                  <a:lnTo>
                    <a:pt x="1018859" y="1587248"/>
                  </a:lnTo>
                  <a:lnTo>
                    <a:pt x="1012509" y="1598041"/>
                  </a:lnTo>
                  <a:lnTo>
                    <a:pt x="1005841" y="1608199"/>
                  </a:lnTo>
                  <a:lnTo>
                    <a:pt x="998856" y="1618039"/>
                  </a:lnTo>
                  <a:lnTo>
                    <a:pt x="991236" y="1627880"/>
                  </a:lnTo>
                  <a:lnTo>
                    <a:pt x="983299" y="1637403"/>
                  </a:lnTo>
                  <a:lnTo>
                    <a:pt x="975044" y="1646926"/>
                  </a:lnTo>
                  <a:lnTo>
                    <a:pt x="966789" y="1656131"/>
                  </a:lnTo>
                  <a:lnTo>
                    <a:pt x="957899" y="1665020"/>
                  </a:lnTo>
                  <a:lnTo>
                    <a:pt x="948374" y="1673908"/>
                  </a:lnTo>
                  <a:lnTo>
                    <a:pt x="936944" y="1682796"/>
                  </a:lnTo>
                  <a:lnTo>
                    <a:pt x="925196" y="1692001"/>
                  </a:lnTo>
                  <a:lnTo>
                    <a:pt x="912179" y="1700572"/>
                  </a:lnTo>
                  <a:lnTo>
                    <a:pt x="898209" y="1708508"/>
                  </a:lnTo>
                  <a:lnTo>
                    <a:pt x="883921" y="1716444"/>
                  </a:lnTo>
                  <a:lnTo>
                    <a:pt x="868999" y="1723110"/>
                  </a:lnTo>
                  <a:lnTo>
                    <a:pt x="853124" y="1729776"/>
                  </a:lnTo>
                  <a:lnTo>
                    <a:pt x="836614" y="1736125"/>
                  </a:lnTo>
                  <a:lnTo>
                    <a:pt x="819786" y="1741521"/>
                  </a:lnTo>
                  <a:lnTo>
                    <a:pt x="802324" y="1746283"/>
                  </a:lnTo>
                  <a:lnTo>
                    <a:pt x="784226" y="1751044"/>
                  </a:lnTo>
                  <a:lnTo>
                    <a:pt x="765811" y="1755171"/>
                  </a:lnTo>
                  <a:lnTo>
                    <a:pt x="746443" y="1758663"/>
                  </a:lnTo>
                  <a:lnTo>
                    <a:pt x="727076" y="1761202"/>
                  </a:lnTo>
                  <a:lnTo>
                    <a:pt x="707073" y="1763742"/>
                  </a:lnTo>
                  <a:lnTo>
                    <a:pt x="686436" y="1765329"/>
                  </a:lnTo>
                  <a:lnTo>
                    <a:pt x="686436" y="1869447"/>
                  </a:lnTo>
                  <a:lnTo>
                    <a:pt x="686436" y="1872621"/>
                  </a:lnTo>
                  <a:lnTo>
                    <a:pt x="685483" y="1875161"/>
                  </a:lnTo>
                  <a:lnTo>
                    <a:pt x="684848" y="1878335"/>
                  </a:lnTo>
                  <a:lnTo>
                    <a:pt x="684213" y="1881192"/>
                  </a:lnTo>
                  <a:lnTo>
                    <a:pt x="682943" y="1884049"/>
                  </a:lnTo>
                  <a:lnTo>
                    <a:pt x="681356" y="1886271"/>
                  </a:lnTo>
                  <a:lnTo>
                    <a:pt x="679451" y="1888811"/>
                  </a:lnTo>
                  <a:lnTo>
                    <a:pt x="677228" y="1891033"/>
                  </a:lnTo>
                  <a:lnTo>
                    <a:pt x="675323" y="1892937"/>
                  </a:lnTo>
                  <a:lnTo>
                    <a:pt x="673101" y="1894524"/>
                  </a:lnTo>
                  <a:lnTo>
                    <a:pt x="670243" y="1896112"/>
                  </a:lnTo>
                  <a:lnTo>
                    <a:pt x="667386" y="1897381"/>
                  </a:lnTo>
                  <a:lnTo>
                    <a:pt x="664846" y="1898651"/>
                  </a:lnTo>
                  <a:lnTo>
                    <a:pt x="661988" y="1899286"/>
                  </a:lnTo>
                  <a:lnTo>
                    <a:pt x="658813" y="1899921"/>
                  </a:lnTo>
                  <a:lnTo>
                    <a:pt x="655638" y="1900238"/>
                  </a:lnTo>
                  <a:lnTo>
                    <a:pt x="549911" y="1900238"/>
                  </a:lnTo>
                  <a:lnTo>
                    <a:pt x="546736" y="1899921"/>
                  </a:lnTo>
                  <a:lnTo>
                    <a:pt x="543561" y="1899286"/>
                  </a:lnTo>
                  <a:lnTo>
                    <a:pt x="540386" y="1898651"/>
                  </a:lnTo>
                  <a:lnTo>
                    <a:pt x="537846" y="1897381"/>
                  </a:lnTo>
                  <a:lnTo>
                    <a:pt x="534988" y="1896112"/>
                  </a:lnTo>
                  <a:lnTo>
                    <a:pt x="532766" y="1894524"/>
                  </a:lnTo>
                  <a:lnTo>
                    <a:pt x="530226" y="1892937"/>
                  </a:lnTo>
                  <a:lnTo>
                    <a:pt x="528003" y="1891033"/>
                  </a:lnTo>
                  <a:lnTo>
                    <a:pt x="525781" y="1888811"/>
                  </a:lnTo>
                  <a:lnTo>
                    <a:pt x="524193" y="1886271"/>
                  </a:lnTo>
                  <a:lnTo>
                    <a:pt x="522606" y="1884049"/>
                  </a:lnTo>
                  <a:lnTo>
                    <a:pt x="521653" y="1881192"/>
                  </a:lnTo>
                  <a:lnTo>
                    <a:pt x="520383" y="1878335"/>
                  </a:lnTo>
                  <a:lnTo>
                    <a:pt x="519748" y="1875161"/>
                  </a:lnTo>
                  <a:lnTo>
                    <a:pt x="519113" y="1872621"/>
                  </a:lnTo>
                  <a:lnTo>
                    <a:pt x="518796" y="1869447"/>
                  </a:lnTo>
                  <a:lnTo>
                    <a:pt x="518796" y="1757710"/>
                  </a:lnTo>
                  <a:lnTo>
                    <a:pt x="493078" y="1753584"/>
                  </a:lnTo>
                  <a:lnTo>
                    <a:pt x="467678" y="1748187"/>
                  </a:lnTo>
                  <a:lnTo>
                    <a:pt x="441961" y="1742156"/>
                  </a:lnTo>
                  <a:lnTo>
                    <a:pt x="429261" y="1738982"/>
                  </a:lnTo>
                  <a:lnTo>
                    <a:pt x="416561" y="1734855"/>
                  </a:lnTo>
                  <a:lnTo>
                    <a:pt x="404178" y="1731363"/>
                  </a:lnTo>
                  <a:lnTo>
                    <a:pt x="391796" y="1726919"/>
                  </a:lnTo>
                  <a:lnTo>
                    <a:pt x="379731" y="1722793"/>
                  </a:lnTo>
                  <a:lnTo>
                    <a:pt x="367666" y="1718349"/>
                  </a:lnTo>
                  <a:lnTo>
                    <a:pt x="355601" y="1713270"/>
                  </a:lnTo>
                  <a:lnTo>
                    <a:pt x="344171" y="1708508"/>
                  </a:lnTo>
                  <a:lnTo>
                    <a:pt x="332106" y="1703112"/>
                  </a:lnTo>
                  <a:lnTo>
                    <a:pt x="321311" y="1697398"/>
                  </a:lnTo>
                  <a:lnTo>
                    <a:pt x="309881" y="1692001"/>
                  </a:lnTo>
                  <a:lnTo>
                    <a:pt x="299086" y="1685970"/>
                  </a:lnTo>
                  <a:lnTo>
                    <a:pt x="288608" y="1679622"/>
                  </a:lnTo>
                  <a:lnTo>
                    <a:pt x="277813" y="1673273"/>
                  </a:lnTo>
                  <a:lnTo>
                    <a:pt x="267971" y="1666607"/>
                  </a:lnTo>
                  <a:lnTo>
                    <a:pt x="258128" y="1659623"/>
                  </a:lnTo>
                  <a:lnTo>
                    <a:pt x="248286" y="1652322"/>
                  </a:lnTo>
                  <a:lnTo>
                    <a:pt x="239078" y="1645021"/>
                  </a:lnTo>
                  <a:lnTo>
                    <a:pt x="230188" y="1637085"/>
                  </a:lnTo>
                  <a:lnTo>
                    <a:pt x="221933" y="1629150"/>
                  </a:lnTo>
                  <a:lnTo>
                    <a:pt x="213678" y="1620896"/>
                  </a:lnTo>
                  <a:lnTo>
                    <a:pt x="205741" y="1612643"/>
                  </a:lnTo>
                  <a:lnTo>
                    <a:pt x="198121" y="1604072"/>
                  </a:lnTo>
                  <a:lnTo>
                    <a:pt x="191136" y="1594867"/>
                  </a:lnTo>
                  <a:lnTo>
                    <a:pt x="184468" y="1585979"/>
                  </a:lnTo>
                  <a:lnTo>
                    <a:pt x="178436" y="1575821"/>
                  </a:lnTo>
                  <a:lnTo>
                    <a:pt x="175261" y="1571377"/>
                  </a:lnTo>
                  <a:lnTo>
                    <a:pt x="173038" y="1565980"/>
                  </a:lnTo>
                  <a:lnTo>
                    <a:pt x="170816" y="1560901"/>
                  </a:lnTo>
                  <a:lnTo>
                    <a:pt x="169228" y="1555505"/>
                  </a:lnTo>
                  <a:lnTo>
                    <a:pt x="168276" y="1550426"/>
                  </a:lnTo>
                  <a:lnTo>
                    <a:pt x="167323" y="1544395"/>
                  </a:lnTo>
                  <a:lnTo>
                    <a:pt x="167006" y="1538998"/>
                  </a:lnTo>
                  <a:lnTo>
                    <a:pt x="166688" y="1533284"/>
                  </a:lnTo>
                  <a:lnTo>
                    <a:pt x="167006" y="1527571"/>
                  </a:lnTo>
                  <a:lnTo>
                    <a:pt x="167641" y="1521539"/>
                  </a:lnTo>
                  <a:lnTo>
                    <a:pt x="168911" y="1515508"/>
                  </a:lnTo>
                  <a:lnTo>
                    <a:pt x="170498" y="1509794"/>
                  </a:lnTo>
                  <a:lnTo>
                    <a:pt x="172403" y="1503763"/>
                  </a:lnTo>
                  <a:lnTo>
                    <a:pt x="174943" y="1497732"/>
                  </a:lnTo>
                  <a:lnTo>
                    <a:pt x="177483" y="1492018"/>
                  </a:lnTo>
                  <a:lnTo>
                    <a:pt x="180341" y="1485987"/>
                  </a:lnTo>
                  <a:lnTo>
                    <a:pt x="184786" y="1479321"/>
                  </a:lnTo>
                  <a:lnTo>
                    <a:pt x="189231" y="1472655"/>
                  </a:lnTo>
                  <a:lnTo>
                    <a:pt x="194311" y="1465988"/>
                  </a:lnTo>
                  <a:lnTo>
                    <a:pt x="199708" y="1459640"/>
                  </a:lnTo>
                  <a:lnTo>
                    <a:pt x="205741" y="1453291"/>
                  </a:lnTo>
                  <a:lnTo>
                    <a:pt x="212091" y="1447260"/>
                  </a:lnTo>
                  <a:lnTo>
                    <a:pt x="218758" y="1441546"/>
                  </a:lnTo>
                  <a:lnTo>
                    <a:pt x="225743" y="1436467"/>
                  </a:lnTo>
                  <a:lnTo>
                    <a:pt x="232728" y="1431071"/>
                  </a:lnTo>
                  <a:lnTo>
                    <a:pt x="240348" y="1426944"/>
                  </a:lnTo>
                  <a:lnTo>
                    <a:pt x="248286" y="1422817"/>
                  </a:lnTo>
                  <a:lnTo>
                    <a:pt x="256541" y="1419643"/>
                  </a:lnTo>
                  <a:lnTo>
                    <a:pt x="264796" y="1417104"/>
                  </a:lnTo>
                  <a:lnTo>
                    <a:pt x="273051" y="1415199"/>
                  </a:lnTo>
                  <a:lnTo>
                    <a:pt x="281306" y="1413929"/>
                  </a:lnTo>
                  <a:lnTo>
                    <a:pt x="290196" y="1413612"/>
                  </a:lnTo>
                  <a:lnTo>
                    <a:pt x="294641" y="1413612"/>
                  </a:lnTo>
                  <a:lnTo>
                    <a:pt x="300038" y="1414247"/>
                  </a:lnTo>
                  <a:lnTo>
                    <a:pt x="304483" y="1414564"/>
                  </a:lnTo>
                  <a:lnTo>
                    <a:pt x="309246" y="1415834"/>
                  </a:lnTo>
                  <a:lnTo>
                    <a:pt x="313691" y="1417104"/>
                  </a:lnTo>
                  <a:lnTo>
                    <a:pt x="318136" y="1419008"/>
                  </a:lnTo>
                  <a:lnTo>
                    <a:pt x="322263" y="1420595"/>
                  </a:lnTo>
                  <a:lnTo>
                    <a:pt x="326708" y="1422817"/>
                  </a:lnTo>
                  <a:lnTo>
                    <a:pt x="330518" y="1425357"/>
                  </a:lnTo>
                  <a:lnTo>
                    <a:pt x="334646" y="1428214"/>
                  </a:lnTo>
                  <a:lnTo>
                    <a:pt x="338138" y="1430753"/>
                  </a:lnTo>
                  <a:lnTo>
                    <a:pt x="341631" y="1434245"/>
                  </a:lnTo>
                  <a:lnTo>
                    <a:pt x="345123" y="1437419"/>
                  </a:lnTo>
                  <a:lnTo>
                    <a:pt x="348298" y="1441546"/>
                  </a:lnTo>
                  <a:lnTo>
                    <a:pt x="351473" y="1445355"/>
                  </a:lnTo>
                  <a:lnTo>
                    <a:pt x="354331" y="1449799"/>
                  </a:lnTo>
                  <a:lnTo>
                    <a:pt x="359411" y="1457100"/>
                  </a:lnTo>
                  <a:lnTo>
                    <a:pt x="360998" y="1459322"/>
                  </a:lnTo>
                  <a:lnTo>
                    <a:pt x="363538" y="1461227"/>
                  </a:lnTo>
                  <a:lnTo>
                    <a:pt x="369253" y="1467258"/>
                  </a:lnTo>
                  <a:lnTo>
                    <a:pt x="375286" y="1472972"/>
                  </a:lnTo>
                  <a:lnTo>
                    <a:pt x="386716" y="1482178"/>
                  </a:lnTo>
                  <a:lnTo>
                    <a:pt x="399733" y="1491701"/>
                  </a:lnTo>
                  <a:lnTo>
                    <a:pt x="413068" y="1500589"/>
                  </a:lnTo>
                  <a:lnTo>
                    <a:pt x="427356" y="1509794"/>
                  </a:lnTo>
                  <a:lnTo>
                    <a:pt x="441643" y="1517730"/>
                  </a:lnTo>
                  <a:lnTo>
                    <a:pt x="455296" y="1524714"/>
                  </a:lnTo>
                  <a:lnTo>
                    <a:pt x="468631" y="1531062"/>
                  </a:lnTo>
                  <a:lnTo>
                    <a:pt x="481331" y="1535824"/>
                  </a:lnTo>
                  <a:lnTo>
                    <a:pt x="501333" y="1542173"/>
                  </a:lnTo>
                  <a:lnTo>
                    <a:pt x="522288" y="1547886"/>
                  </a:lnTo>
                  <a:lnTo>
                    <a:pt x="543243" y="1552648"/>
                  </a:lnTo>
                  <a:lnTo>
                    <a:pt x="564198" y="1557092"/>
                  </a:lnTo>
                  <a:lnTo>
                    <a:pt x="585153" y="1560266"/>
                  </a:lnTo>
                  <a:lnTo>
                    <a:pt x="605473" y="1562488"/>
                  </a:lnTo>
                  <a:lnTo>
                    <a:pt x="625793" y="1564076"/>
                  </a:lnTo>
                  <a:lnTo>
                    <a:pt x="635636" y="1564393"/>
                  </a:lnTo>
                  <a:lnTo>
                    <a:pt x="645478" y="1564393"/>
                  </a:lnTo>
                  <a:lnTo>
                    <a:pt x="655638" y="1564076"/>
                  </a:lnTo>
                  <a:lnTo>
                    <a:pt x="665798" y="1563758"/>
                  </a:lnTo>
                  <a:lnTo>
                    <a:pt x="676276" y="1562806"/>
                  </a:lnTo>
                  <a:lnTo>
                    <a:pt x="685483" y="1562171"/>
                  </a:lnTo>
                  <a:lnTo>
                    <a:pt x="695008" y="1560584"/>
                  </a:lnTo>
                  <a:lnTo>
                    <a:pt x="704533" y="1558997"/>
                  </a:lnTo>
                  <a:lnTo>
                    <a:pt x="713106" y="1557092"/>
                  </a:lnTo>
                  <a:lnTo>
                    <a:pt x="721996" y="1555187"/>
                  </a:lnTo>
                  <a:lnTo>
                    <a:pt x="729933" y="1552331"/>
                  </a:lnTo>
                  <a:lnTo>
                    <a:pt x="737553" y="1549474"/>
                  </a:lnTo>
                  <a:lnTo>
                    <a:pt x="745491" y="1546299"/>
                  </a:lnTo>
                  <a:lnTo>
                    <a:pt x="752793" y="1543125"/>
                  </a:lnTo>
                  <a:lnTo>
                    <a:pt x="759778" y="1539633"/>
                  </a:lnTo>
                  <a:lnTo>
                    <a:pt x="766128" y="1535824"/>
                  </a:lnTo>
                  <a:lnTo>
                    <a:pt x="772478" y="1531380"/>
                  </a:lnTo>
                  <a:lnTo>
                    <a:pt x="778193" y="1526936"/>
                  </a:lnTo>
                  <a:lnTo>
                    <a:pt x="782003" y="1523761"/>
                  </a:lnTo>
                  <a:lnTo>
                    <a:pt x="785496" y="1520905"/>
                  </a:lnTo>
                  <a:lnTo>
                    <a:pt x="791846" y="1513604"/>
                  </a:lnTo>
                  <a:lnTo>
                    <a:pt x="797244" y="1506303"/>
                  </a:lnTo>
                  <a:lnTo>
                    <a:pt x="802324" y="1497732"/>
                  </a:lnTo>
                  <a:lnTo>
                    <a:pt x="806769" y="1489161"/>
                  </a:lnTo>
                  <a:lnTo>
                    <a:pt x="810261" y="1480273"/>
                  </a:lnTo>
                  <a:lnTo>
                    <a:pt x="813119" y="1471067"/>
                  </a:lnTo>
                  <a:lnTo>
                    <a:pt x="815024" y="1461227"/>
                  </a:lnTo>
                  <a:lnTo>
                    <a:pt x="816294" y="1451704"/>
                  </a:lnTo>
                  <a:lnTo>
                    <a:pt x="816929" y="1441863"/>
                  </a:lnTo>
                  <a:lnTo>
                    <a:pt x="816611" y="1432023"/>
                  </a:lnTo>
                  <a:lnTo>
                    <a:pt x="815659" y="1422183"/>
                  </a:lnTo>
                  <a:lnTo>
                    <a:pt x="813754" y="1412660"/>
                  </a:lnTo>
                  <a:lnTo>
                    <a:pt x="811214" y="1403137"/>
                  </a:lnTo>
                  <a:lnTo>
                    <a:pt x="807404" y="1393614"/>
                  </a:lnTo>
                  <a:lnTo>
                    <a:pt x="803276" y="1385043"/>
                  </a:lnTo>
                  <a:lnTo>
                    <a:pt x="800419" y="1379964"/>
                  </a:lnTo>
                  <a:lnTo>
                    <a:pt x="796926" y="1374885"/>
                  </a:lnTo>
                  <a:lnTo>
                    <a:pt x="793434" y="1370123"/>
                  </a:lnTo>
                  <a:lnTo>
                    <a:pt x="788989" y="1365044"/>
                  </a:lnTo>
                  <a:lnTo>
                    <a:pt x="784544" y="1359966"/>
                  </a:lnTo>
                  <a:lnTo>
                    <a:pt x="779463" y="1355204"/>
                  </a:lnTo>
                  <a:lnTo>
                    <a:pt x="774383" y="1350443"/>
                  </a:lnTo>
                  <a:lnTo>
                    <a:pt x="768986" y="1345364"/>
                  </a:lnTo>
                  <a:lnTo>
                    <a:pt x="762953" y="1340602"/>
                  </a:lnTo>
                  <a:lnTo>
                    <a:pt x="756603" y="1336158"/>
                  </a:lnTo>
                  <a:lnTo>
                    <a:pt x="750253" y="1331396"/>
                  </a:lnTo>
                  <a:lnTo>
                    <a:pt x="743586" y="1326952"/>
                  </a:lnTo>
                  <a:lnTo>
                    <a:pt x="736601" y="1322826"/>
                  </a:lnTo>
                  <a:lnTo>
                    <a:pt x="729298" y="1318382"/>
                  </a:lnTo>
                  <a:lnTo>
                    <a:pt x="721996" y="1314572"/>
                  </a:lnTo>
                  <a:lnTo>
                    <a:pt x="714058" y="1311081"/>
                  </a:lnTo>
                  <a:lnTo>
                    <a:pt x="667068" y="1288543"/>
                  </a:lnTo>
                  <a:lnTo>
                    <a:pt x="480696" y="1199344"/>
                  </a:lnTo>
                  <a:lnTo>
                    <a:pt x="389891" y="1155538"/>
                  </a:lnTo>
                  <a:lnTo>
                    <a:pt x="356236" y="1139031"/>
                  </a:lnTo>
                  <a:lnTo>
                    <a:pt x="334328" y="1127604"/>
                  </a:lnTo>
                  <a:lnTo>
                    <a:pt x="324486" y="1122525"/>
                  </a:lnTo>
                  <a:lnTo>
                    <a:pt x="314961" y="1116494"/>
                  </a:lnTo>
                  <a:lnTo>
                    <a:pt x="305436" y="1110145"/>
                  </a:lnTo>
                  <a:lnTo>
                    <a:pt x="296228" y="1103479"/>
                  </a:lnTo>
                  <a:lnTo>
                    <a:pt x="287338" y="1096495"/>
                  </a:lnTo>
                  <a:lnTo>
                    <a:pt x="278766" y="1088877"/>
                  </a:lnTo>
                  <a:lnTo>
                    <a:pt x="270193" y="1080941"/>
                  </a:lnTo>
                  <a:lnTo>
                    <a:pt x="262573" y="1072688"/>
                  </a:lnTo>
                  <a:lnTo>
                    <a:pt x="254636" y="1064117"/>
                  </a:lnTo>
                  <a:lnTo>
                    <a:pt x="247016" y="1054911"/>
                  </a:lnTo>
                  <a:lnTo>
                    <a:pt x="240031" y="1046023"/>
                  </a:lnTo>
                  <a:lnTo>
                    <a:pt x="232728" y="1036500"/>
                  </a:lnTo>
                  <a:lnTo>
                    <a:pt x="226061" y="1026660"/>
                  </a:lnTo>
                  <a:lnTo>
                    <a:pt x="220346" y="1016185"/>
                  </a:lnTo>
                  <a:lnTo>
                    <a:pt x="214313" y="1005709"/>
                  </a:lnTo>
                  <a:lnTo>
                    <a:pt x="208916" y="994916"/>
                  </a:lnTo>
                  <a:lnTo>
                    <a:pt x="203518" y="983489"/>
                  </a:lnTo>
                  <a:lnTo>
                    <a:pt x="199073" y="972061"/>
                  </a:lnTo>
                  <a:lnTo>
                    <a:pt x="194628" y="960634"/>
                  </a:lnTo>
                  <a:lnTo>
                    <a:pt x="191136" y="948889"/>
                  </a:lnTo>
                  <a:lnTo>
                    <a:pt x="187643" y="937461"/>
                  </a:lnTo>
                  <a:lnTo>
                    <a:pt x="185103" y="925716"/>
                  </a:lnTo>
                  <a:lnTo>
                    <a:pt x="182881" y="913336"/>
                  </a:lnTo>
                  <a:lnTo>
                    <a:pt x="181293" y="901591"/>
                  </a:lnTo>
                  <a:lnTo>
                    <a:pt x="179706" y="889846"/>
                  </a:lnTo>
                  <a:lnTo>
                    <a:pt x="179071" y="877466"/>
                  </a:lnTo>
                  <a:lnTo>
                    <a:pt x="178753" y="865721"/>
                  </a:lnTo>
                  <a:lnTo>
                    <a:pt x="178753" y="853341"/>
                  </a:lnTo>
                  <a:lnTo>
                    <a:pt x="179706" y="841278"/>
                  </a:lnTo>
                  <a:lnTo>
                    <a:pt x="180658" y="829533"/>
                  </a:lnTo>
                  <a:lnTo>
                    <a:pt x="182246" y="817471"/>
                  </a:lnTo>
                  <a:lnTo>
                    <a:pt x="184468" y="805408"/>
                  </a:lnTo>
                  <a:lnTo>
                    <a:pt x="187008" y="793346"/>
                  </a:lnTo>
                  <a:lnTo>
                    <a:pt x="190183" y="781601"/>
                  </a:lnTo>
                  <a:lnTo>
                    <a:pt x="193676" y="770173"/>
                  </a:lnTo>
                  <a:lnTo>
                    <a:pt x="197803" y="758428"/>
                  </a:lnTo>
                  <a:lnTo>
                    <a:pt x="202248" y="747000"/>
                  </a:lnTo>
                  <a:lnTo>
                    <a:pt x="206693" y="735890"/>
                  </a:lnTo>
                  <a:lnTo>
                    <a:pt x="212091" y="724463"/>
                  </a:lnTo>
                  <a:lnTo>
                    <a:pt x="217806" y="713352"/>
                  </a:lnTo>
                  <a:lnTo>
                    <a:pt x="224156" y="702877"/>
                  </a:lnTo>
                  <a:lnTo>
                    <a:pt x="230823" y="692084"/>
                  </a:lnTo>
                  <a:lnTo>
                    <a:pt x="238126" y="681609"/>
                  </a:lnTo>
                  <a:lnTo>
                    <a:pt x="245428" y="671134"/>
                  </a:lnTo>
                  <a:lnTo>
                    <a:pt x="253366" y="661293"/>
                  </a:lnTo>
                  <a:lnTo>
                    <a:pt x="261621" y="651453"/>
                  </a:lnTo>
                  <a:lnTo>
                    <a:pt x="270193" y="641930"/>
                  </a:lnTo>
                  <a:lnTo>
                    <a:pt x="279718" y="632724"/>
                  </a:lnTo>
                  <a:lnTo>
                    <a:pt x="291148" y="621931"/>
                  </a:lnTo>
                  <a:lnTo>
                    <a:pt x="303531" y="612091"/>
                  </a:lnTo>
                  <a:lnTo>
                    <a:pt x="316231" y="602250"/>
                  </a:lnTo>
                  <a:lnTo>
                    <a:pt x="329248" y="592727"/>
                  </a:lnTo>
                  <a:lnTo>
                    <a:pt x="342583" y="584157"/>
                  </a:lnTo>
                  <a:lnTo>
                    <a:pt x="356553" y="575903"/>
                  </a:lnTo>
                  <a:lnTo>
                    <a:pt x="371158" y="567968"/>
                  </a:lnTo>
                  <a:lnTo>
                    <a:pt x="386398" y="560349"/>
                  </a:lnTo>
                  <a:lnTo>
                    <a:pt x="401638" y="553683"/>
                  </a:lnTo>
                  <a:lnTo>
                    <a:pt x="417513" y="547017"/>
                  </a:lnTo>
                  <a:lnTo>
                    <a:pt x="433071" y="540986"/>
                  </a:lnTo>
                  <a:lnTo>
                    <a:pt x="449898" y="535907"/>
                  </a:lnTo>
                  <a:lnTo>
                    <a:pt x="466726" y="530828"/>
                  </a:lnTo>
                  <a:lnTo>
                    <a:pt x="483553" y="526384"/>
                  </a:lnTo>
                  <a:lnTo>
                    <a:pt x="501016" y="522892"/>
                  </a:lnTo>
                  <a:lnTo>
                    <a:pt x="518796" y="519718"/>
                  </a:lnTo>
                  <a:lnTo>
                    <a:pt x="518796" y="403854"/>
                  </a:lnTo>
                  <a:lnTo>
                    <a:pt x="519113" y="400680"/>
                  </a:lnTo>
                  <a:lnTo>
                    <a:pt x="519748" y="397823"/>
                  </a:lnTo>
                  <a:lnTo>
                    <a:pt x="520383" y="394649"/>
                  </a:lnTo>
                  <a:lnTo>
                    <a:pt x="521653" y="392109"/>
                  </a:lnTo>
                  <a:lnTo>
                    <a:pt x="522606" y="389252"/>
                  </a:lnTo>
                  <a:lnTo>
                    <a:pt x="524193" y="386713"/>
                  </a:lnTo>
                  <a:lnTo>
                    <a:pt x="525781" y="384491"/>
                  </a:lnTo>
                  <a:lnTo>
                    <a:pt x="528003" y="382269"/>
                  </a:lnTo>
                  <a:lnTo>
                    <a:pt x="530226" y="380047"/>
                  </a:lnTo>
                  <a:lnTo>
                    <a:pt x="532766" y="378460"/>
                  </a:lnTo>
                  <a:lnTo>
                    <a:pt x="534988" y="376872"/>
                  </a:lnTo>
                  <a:lnTo>
                    <a:pt x="537846" y="375920"/>
                  </a:lnTo>
                  <a:lnTo>
                    <a:pt x="540386" y="374650"/>
                  </a:lnTo>
                  <a:lnTo>
                    <a:pt x="543561" y="373698"/>
                  </a:lnTo>
                  <a:lnTo>
                    <a:pt x="546736" y="373381"/>
                  </a:lnTo>
                  <a:lnTo>
                    <a:pt x="549911" y="373063"/>
                  </a:lnTo>
                  <a:close/>
                  <a:moveTo>
                    <a:pt x="3606459" y="0"/>
                  </a:moveTo>
                  <a:lnTo>
                    <a:pt x="3612175" y="0"/>
                  </a:lnTo>
                  <a:lnTo>
                    <a:pt x="3617573" y="0"/>
                  </a:lnTo>
                  <a:lnTo>
                    <a:pt x="3622653" y="317"/>
                  </a:lnTo>
                  <a:lnTo>
                    <a:pt x="3628369" y="1270"/>
                  </a:lnTo>
                  <a:lnTo>
                    <a:pt x="3633449" y="1905"/>
                  </a:lnTo>
                  <a:lnTo>
                    <a:pt x="3638847" y="3175"/>
                  </a:lnTo>
                  <a:lnTo>
                    <a:pt x="3643927" y="4445"/>
                  </a:lnTo>
                  <a:lnTo>
                    <a:pt x="3649008" y="6033"/>
                  </a:lnTo>
                  <a:lnTo>
                    <a:pt x="3653771" y="7938"/>
                  </a:lnTo>
                  <a:lnTo>
                    <a:pt x="3658851" y="10161"/>
                  </a:lnTo>
                  <a:lnTo>
                    <a:pt x="3663614" y="12384"/>
                  </a:lnTo>
                  <a:lnTo>
                    <a:pt x="3668059" y="14924"/>
                  </a:lnTo>
                  <a:lnTo>
                    <a:pt x="3672822" y="17782"/>
                  </a:lnTo>
                  <a:lnTo>
                    <a:pt x="3677268" y="20640"/>
                  </a:lnTo>
                  <a:lnTo>
                    <a:pt x="3681395" y="24133"/>
                  </a:lnTo>
                  <a:lnTo>
                    <a:pt x="3685523" y="27308"/>
                  </a:lnTo>
                  <a:lnTo>
                    <a:pt x="3689334" y="30801"/>
                  </a:lnTo>
                  <a:lnTo>
                    <a:pt x="3693461" y="34612"/>
                  </a:lnTo>
                  <a:lnTo>
                    <a:pt x="3696954" y="38740"/>
                  </a:lnTo>
                  <a:lnTo>
                    <a:pt x="3700130" y="43185"/>
                  </a:lnTo>
                  <a:lnTo>
                    <a:pt x="3703622" y="47313"/>
                  </a:lnTo>
                  <a:lnTo>
                    <a:pt x="3706480" y="51759"/>
                  </a:lnTo>
                  <a:lnTo>
                    <a:pt x="3709020" y="56522"/>
                  </a:lnTo>
                  <a:lnTo>
                    <a:pt x="3711878" y="61603"/>
                  </a:lnTo>
                  <a:lnTo>
                    <a:pt x="3714101" y="66683"/>
                  </a:lnTo>
                  <a:lnTo>
                    <a:pt x="3716323" y="71764"/>
                  </a:lnTo>
                  <a:lnTo>
                    <a:pt x="3718228" y="77480"/>
                  </a:lnTo>
                  <a:lnTo>
                    <a:pt x="3892233" y="625236"/>
                  </a:lnTo>
                  <a:lnTo>
                    <a:pt x="3893820" y="630952"/>
                  </a:lnTo>
                  <a:lnTo>
                    <a:pt x="3894773" y="636350"/>
                  </a:lnTo>
                  <a:lnTo>
                    <a:pt x="3896043" y="642066"/>
                  </a:lnTo>
                  <a:lnTo>
                    <a:pt x="3896361" y="647464"/>
                  </a:lnTo>
                  <a:lnTo>
                    <a:pt x="3897313" y="652862"/>
                  </a:lnTo>
                  <a:lnTo>
                    <a:pt x="3897313" y="658261"/>
                  </a:lnTo>
                  <a:lnTo>
                    <a:pt x="3897313" y="663659"/>
                  </a:lnTo>
                  <a:lnTo>
                    <a:pt x="3896996" y="669057"/>
                  </a:lnTo>
                  <a:lnTo>
                    <a:pt x="3896043" y="674138"/>
                  </a:lnTo>
                  <a:lnTo>
                    <a:pt x="3895408" y="679853"/>
                  </a:lnTo>
                  <a:lnTo>
                    <a:pt x="3894138" y="684934"/>
                  </a:lnTo>
                  <a:lnTo>
                    <a:pt x="3892868" y="690015"/>
                  </a:lnTo>
                  <a:lnTo>
                    <a:pt x="3890963" y="695095"/>
                  </a:lnTo>
                  <a:lnTo>
                    <a:pt x="3889375" y="699858"/>
                  </a:lnTo>
                  <a:lnTo>
                    <a:pt x="3886835" y="704939"/>
                  </a:lnTo>
                  <a:lnTo>
                    <a:pt x="3884930" y="709702"/>
                  </a:lnTo>
                  <a:lnTo>
                    <a:pt x="3882389" y="714465"/>
                  </a:lnTo>
                  <a:lnTo>
                    <a:pt x="3879532" y="718911"/>
                  </a:lnTo>
                  <a:lnTo>
                    <a:pt x="3876356" y="723356"/>
                  </a:lnTo>
                  <a:lnTo>
                    <a:pt x="3873181" y="727484"/>
                  </a:lnTo>
                  <a:lnTo>
                    <a:pt x="3870006" y="731930"/>
                  </a:lnTo>
                  <a:lnTo>
                    <a:pt x="3866513" y="735423"/>
                  </a:lnTo>
                  <a:lnTo>
                    <a:pt x="3862385" y="739233"/>
                  </a:lnTo>
                  <a:lnTo>
                    <a:pt x="3858575" y="743044"/>
                  </a:lnTo>
                  <a:lnTo>
                    <a:pt x="3854130" y="746537"/>
                  </a:lnTo>
                  <a:lnTo>
                    <a:pt x="3850002" y="749712"/>
                  </a:lnTo>
                  <a:lnTo>
                    <a:pt x="3845239" y="752888"/>
                  </a:lnTo>
                  <a:lnTo>
                    <a:pt x="3840476" y="755428"/>
                  </a:lnTo>
                  <a:lnTo>
                    <a:pt x="3835713" y="757968"/>
                  </a:lnTo>
                  <a:lnTo>
                    <a:pt x="3830633" y="760191"/>
                  </a:lnTo>
                  <a:lnTo>
                    <a:pt x="3825552" y="762414"/>
                  </a:lnTo>
                  <a:lnTo>
                    <a:pt x="3819837" y="764319"/>
                  </a:lnTo>
                  <a:lnTo>
                    <a:pt x="3814439" y="765907"/>
                  </a:lnTo>
                  <a:lnTo>
                    <a:pt x="3809358" y="766859"/>
                  </a:lnTo>
                  <a:lnTo>
                    <a:pt x="3803643" y="768129"/>
                  </a:lnTo>
                  <a:lnTo>
                    <a:pt x="3798245" y="769082"/>
                  </a:lnTo>
                  <a:lnTo>
                    <a:pt x="3792847" y="769400"/>
                  </a:lnTo>
                  <a:lnTo>
                    <a:pt x="3787132" y="769400"/>
                  </a:lnTo>
                  <a:lnTo>
                    <a:pt x="3781734" y="769400"/>
                  </a:lnTo>
                  <a:lnTo>
                    <a:pt x="3776653" y="769082"/>
                  </a:lnTo>
                  <a:lnTo>
                    <a:pt x="3770938" y="768447"/>
                  </a:lnTo>
                  <a:lnTo>
                    <a:pt x="3765857" y="767494"/>
                  </a:lnTo>
                  <a:lnTo>
                    <a:pt x="3760777" y="766224"/>
                  </a:lnTo>
                  <a:lnTo>
                    <a:pt x="3755379" y="764954"/>
                  </a:lnTo>
                  <a:lnTo>
                    <a:pt x="3750616" y="763366"/>
                  </a:lnTo>
                  <a:lnTo>
                    <a:pt x="3745536" y="761461"/>
                  </a:lnTo>
                  <a:lnTo>
                    <a:pt x="3740773" y="759556"/>
                  </a:lnTo>
                  <a:lnTo>
                    <a:pt x="3736010" y="757016"/>
                  </a:lnTo>
                  <a:lnTo>
                    <a:pt x="3731247" y="754475"/>
                  </a:lnTo>
                  <a:lnTo>
                    <a:pt x="3726484" y="751617"/>
                  </a:lnTo>
                  <a:lnTo>
                    <a:pt x="3722039" y="748760"/>
                  </a:lnTo>
                  <a:lnTo>
                    <a:pt x="3717911" y="745584"/>
                  </a:lnTo>
                  <a:lnTo>
                    <a:pt x="3713783" y="742091"/>
                  </a:lnTo>
                  <a:lnTo>
                    <a:pt x="3709973" y="738598"/>
                  </a:lnTo>
                  <a:lnTo>
                    <a:pt x="3705845" y="734788"/>
                  </a:lnTo>
                  <a:lnTo>
                    <a:pt x="3702352" y="730660"/>
                  </a:lnTo>
                  <a:lnTo>
                    <a:pt x="3699177" y="726214"/>
                  </a:lnTo>
                  <a:lnTo>
                    <a:pt x="3696002" y="722086"/>
                  </a:lnTo>
                  <a:lnTo>
                    <a:pt x="3692826" y="717641"/>
                  </a:lnTo>
                  <a:lnTo>
                    <a:pt x="3690286" y="712878"/>
                  </a:lnTo>
                  <a:lnTo>
                    <a:pt x="3687428" y="707797"/>
                  </a:lnTo>
                  <a:lnTo>
                    <a:pt x="3684888" y="703034"/>
                  </a:lnTo>
                  <a:lnTo>
                    <a:pt x="3682983" y="697636"/>
                  </a:lnTo>
                  <a:lnTo>
                    <a:pt x="3681078" y="692555"/>
                  </a:lnTo>
                  <a:lnTo>
                    <a:pt x="3602332" y="443604"/>
                  </a:lnTo>
                  <a:lnTo>
                    <a:pt x="3573437" y="485836"/>
                  </a:lnTo>
                  <a:lnTo>
                    <a:pt x="3544224" y="527117"/>
                  </a:lnTo>
                  <a:lnTo>
                    <a:pt x="3515012" y="568079"/>
                  </a:lnTo>
                  <a:lnTo>
                    <a:pt x="3485482" y="608407"/>
                  </a:lnTo>
                  <a:lnTo>
                    <a:pt x="3455952" y="648099"/>
                  </a:lnTo>
                  <a:lnTo>
                    <a:pt x="3425787" y="687792"/>
                  </a:lnTo>
                  <a:lnTo>
                    <a:pt x="3395940" y="726214"/>
                  </a:lnTo>
                  <a:lnTo>
                    <a:pt x="3365775" y="764637"/>
                  </a:lnTo>
                  <a:lnTo>
                    <a:pt x="3335610" y="802424"/>
                  </a:lnTo>
                  <a:lnTo>
                    <a:pt x="3304810" y="839576"/>
                  </a:lnTo>
                  <a:lnTo>
                    <a:pt x="3274327" y="875776"/>
                  </a:lnTo>
                  <a:lnTo>
                    <a:pt x="3243527" y="912293"/>
                  </a:lnTo>
                  <a:lnTo>
                    <a:pt x="3212410" y="947540"/>
                  </a:lnTo>
                  <a:lnTo>
                    <a:pt x="3181292" y="982786"/>
                  </a:lnTo>
                  <a:lnTo>
                    <a:pt x="3150175" y="1017081"/>
                  </a:lnTo>
                  <a:lnTo>
                    <a:pt x="3119057" y="1051058"/>
                  </a:lnTo>
                  <a:lnTo>
                    <a:pt x="3087304" y="1084717"/>
                  </a:lnTo>
                  <a:lnTo>
                    <a:pt x="3055869" y="1117741"/>
                  </a:lnTo>
                  <a:lnTo>
                    <a:pt x="3023799" y="1150130"/>
                  </a:lnTo>
                  <a:lnTo>
                    <a:pt x="2992364" y="1181884"/>
                  </a:lnTo>
                  <a:lnTo>
                    <a:pt x="2960294" y="1213638"/>
                  </a:lnTo>
                  <a:lnTo>
                    <a:pt x="2928541" y="1244439"/>
                  </a:lnTo>
                  <a:lnTo>
                    <a:pt x="2896154" y="1275241"/>
                  </a:lnTo>
                  <a:lnTo>
                    <a:pt x="2864084" y="1305090"/>
                  </a:lnTo>
                  <a:lnTo>
                    <a:pt x="2831696" y="1334303"/>
                  </a:lnTo>
                  <a:lnTo>
                    <a:pt x="2799626" y="1363517"/>
                  </a:lnTo>
                  <a:lnTo>
                    <a:pt x="2767238" y="1391778"/>
                  </a:lnTo>
                  <a:lnTo>
                    <a:pt x="2734851" y="1420039"/>
                  </a:lnTo>
                  <a:lnTo>
                    <a:pt x="2702145" y="1447665"/>
                  </a:lnTo>
                  <a:lnTo>
                    <a:pt x="2669758" y="1474656"/>
                  </a:lnTo>
                  <a:lnTo>
                    <a:pt x="2637053" y="1501647"/>
                  </a:lnTo>
                  <a:lnTo>
                    <a:pt x="2604665" y="1527685"/>
                  </a:lnTo>
                  <a:lnTo>
                    <a:pt x="2565609" y="1558169"/>
                  </a:lnTo>
                  <a:lnTo>
                    <a:pt x="2526871" y="1588018"/>
                  </a:lnTo>
                  <a:lnTo>
                    <a:pt x="2488451" y="1617231"/>
                  </a:lnTo>
                  <a:lnTo>
                    <a:pt x="2449712" y="1645492"/>
                  </a:lnTo>
                  <a:lnTo>
                    <a:pt x="2410974" y="1673753"/>
                  </a:lnTo>
                  <a:lnTo>
                    <a:pt x="2372236" y="1701379"/>
                  </a:lnTo>
                  <a:lnTo>
                    <a:pt x="2333180" y="1727735"/>
                  </a:lnTo>
                  <a:lnTo>
                    <a:pt x="2294760" y="1754091"/>
                  </a:lnTo>
                  <a:lnTo>
                    <a:pt x="2256022" y="1779812"/>
                  </a:lnTo>
                  <a:lnTo>
                    <a:pt x="2217283" y="1804580"/>
                  </a:lnTo>
                  <a:lnTo>
                    <a:pt x="2178545" y="1829031"/>
                  </a:lnTo>
                  <a:lnTo>
                    <a:pt x="2140442" y="1853164"/>
                  </a:lnTo>
                  <a:lnTo>
                    <a:pt x="2101704" y="1876344"/>
                  </a:lnTo>
                  <a:lnTo>
                    <a:pt x="2063601" y="1899207"/>
                  </a:lnTo>
                  <a:lnTo>
                    <a:pt x="2025180" y="1921435"/>
                  </a:lnTo>
                  <a:lnTo>
                    <a:pt x="1987077" y="1943027"/>
                  </a:lnTo>
                  <a:lnTo>
                    <a:pt x="1948656" y="1964303"/>
                  </a:lnTo>
                  <a:lnTo>
                    <a:pt x="1910871" y="1984943"/>
                  </a:lnTo>
                  <a:lnTo>
                    <a:pt x="1873085" y="2004948"/>
                  </a:lnTo>
                  <a:lnTo>
                    <a:pt x="1834982" y="2024635"/>
                  </a:lnTo>
                  <a:lnTo>
                    <a:pt x="1797197" y="2043688"/>
                  </a:lnTo>
                  <a:lnTo>
                    <a:pt x="1759729" y="2062105"/>
                  </a:lnTo>
                  <a:lnTo>
                    <a:pt x="1722578" y="2080522"/>
                  </a:lnTo>
                  <a:lnTo>
                    <a:pt x="1685745" y="2097987"/>
                  </a:lnTo>
                  <a:lnTo>
                    <a:pt x="1648594" y="2115134"/>
                  </a:lnTo>
                  <a:lnTo>
                    <a:pt x="1611444" y="2131964"/>
                  </a:lnTo>
                  <a:lnTo>
                    <a:pt x="1575246" y="2148158"/>
                  </a:lnTo>
                  <a:lnTo>
                    <a:pt x="1538413" y="2164035"/>
                  </a:lnTo>
                  <a:lnTo>
                    <a:pt x="1502533" y="2179277"/>
                  </a:lnTo>
                  <a:lnTo>
                    <a:pt x="1466335" y="2193884"/>
                  </a:lnTo>
                  <a:lnTo>
                    <a:pt x="1430772" y="2208491"/>
                  </a:lnTo>
                  <a:lnTo>
                    <a:pt x="1395209" y="2222463"/>
                  </a:lnTo>
                  <a:lnTo>
                    <a:pt x="1359646" y="2236117"/>
                  </a:lnTo>
                  <a:lnTo>
                    <a:pt x="1324718" y="2249136"/>
                  </a:lnTo>
                  <a:lnTo>
                    <a:pt x="1290108" y="2261837"/>
                  </a:lnTo>
                  <a:lnTo>
                    <a:pt x="1255815" y="2274539"/>
                  </a:lnTo>
                  <a:lnTo>
                    <a:pt x="1221205" y="2286288"/>
                  </a:lnTo>
                  <a:lnTo>
                    <a:pt x="1187547" y="2297720"/>
                  </a:lnTo>
                  <a:lnTo>
                    <a:pt x="1153889" y="2308833"/>
                  </a:lnTo>
                  <a:lnTo>
                    <a:pt x="1120231" y="2319947"/>
                  </a:lnTo>
                  <a:lnTo>
                    <a:pt x="1087526" y="2330109"/>
                  </a:lnTo>
                  <a:lnTo>
                    <a:pt x="1054821" y="2339952"/>
                  </a:lnTo>
                  <a:lnTo>
                    <a:pt x="1022433" y="2349796"/>
                  </a:lnTo>
                  <a:lnTo>
                    <a:pt x="990681" y="2359322"/>
                  </a:lnTo>
                  <a:lnTo>
                    <a:pt x="927493" y="2376787"/>
                  </a:lnTo>
                  <a:lnTo>
                    <a:pt x="865893" y="2393299"/>
                  </a:lnTo>
                  <a:lnTo>
                    <a:pt x="805881" y="2408223"/>
                  </a:lnTo>
                  <a:lnTo>
                    <a:pt x="747773" y="2422195"/>
                  </a:lnTo>
                  <a:lnTo>
                    <a:pt x="691254" y="2434579"/>
                  </a:lnTo>
                  <a:lnTo>
                    <a:pt x="636322" y="2446011"/>
                  </a:lnTo>
                  <a:lnTo>
                    <a:pt x="583295" y="2456490"/>
                  </a:lnTo>
                  <a:lnTo>
                    <a:pt x="531856" y="2465698"/>
                  </a:lnTo>
                  <a:lnTo>
                    <a:pt x="482639" y="2474272"/>
                  </a:lnTo>
                  <a:lnTo>
                    <a:pt x="435645" y="2481893"/>
                  </a:lnTo>
                  <a:lnTo>
                    <a:pt x="390239" y="2488561"/>
                  </a:lnTo>
                  <a:lnTo>
                    <a:pt x="347691" y="2494277"/>
                  </a:lnTo>
                  <a:lnTo>
                    <a:pt x="306730" y="2499357"/>
                  </a:lnTo>
                  <a:lnTo>
                    <a:pt x="268309" y="2503803"/>
                  </a:lnTo>
                  <a:lnTo>
                    <a:pt x="232429" y="2507613"/>
                  </a:lnTo>
                  <a:lnTo>
                    <a:pt x="199088" y="2510789"/>
                  </a:lnTo>
                  <a:lnTo>
                    <a:pt x="167653" y="2513647"/>
                  </a:lnTo>
                  <a:lnTo>
                    <a:pt x="139393" y="2515552"/>
                  </a:lnTo>
                  <a:lnTo>
                    <a:pt x="113356" y="2517140"/>
                  </a:lnTo>
                  <a:lnTo>
                    <a:pt x="90494" y="2518410"/>
                  </a:lnTo>
                  <a:lnTo>
                    <a:pt x="52709" y="2519998"/>
                  </a:lnTo>
                  <a:lnTo>
                    <a:pt x="26672" y="2520633"/>
                  </a:lnTo>
                  <a:lnTo>
                    <a:pt x="12701" y="2520950"/>
                  </a:lnTo>
                  <a:lnTo>
                    <a:pt x="11113" y="2520950"/>
                  </a:lnTo>
                  <a:lnTo>
                    <a:pt x="12383" y="2255487"/>
                  </a:lnTo>
                  <a:lnTo>
                    <a:pt x="12701" y="2255487"/>
                  </a:lnTo>
                  <a:lnTo>
                    <a:pt x="31752" y="2255169"/>
                  </a:lnTo>
                  <a:lnTo>
                    <a:pt x="51121" y="2254217"/>
                  </a:lnTo>
                  <a:lnTo>
                    <a:pt x="77158" y="2253264"/>
                  </a:lnTo>
                  <a:lnTo>
                    <a:pt x="108911" y="2251676"/>
                  </a:lnTo>
                  <a:lnTo>
                    <a:pt x="147014" y="2248818"/>
                  </a:lnTo>
                  <a:lnTo>
                    <a:pt x="190198" y="2245008"/>
                  </a:lnTo>
                  <a:lnTo>
                    <a:pt x="239732" y="2240245"/>
                  </a:lnTo>
                  <a:lnTo>
                    <a:pt x="293711" y="2233576"/>
                  </a:lnTo>
                  <a:lnTo>
                    <a:pt x="322924" y="2229766"/>
                  </a:lnTo>
                  <a:lnTo>
                    <a:pt x="353089" y="2225638"/>
                  </a:lnTo>
                  <a:lnTo>
                    <a:pt x="384206" y="2221192"/>
                  </a:lnTo>
                  <a:lnTo>
                    <a:pt x="417229" y="2216112"/>
                  </a:lnTo>
                  <a:lnTo>
                    <a:pt x="450569" y="2210714"/>
                  </a:lnTo>
                  <a:lnTo>
                    <a:pt x="485814" y="2204680"/>
                  </a:lnTo>
                  <a:lnTo>
                    <a:pt x="521060" y="2198012"/>
                  </a:lnTo>
                  <a:lnTo>
                    <a:pt x="558210" y="2190709"/>
                  </a:lnTo>
                  <a:lnTo>
                    <a:pt x="596313" y="2183405"/>
                  </a:lnTo>
                  <a:lnTo>
                    <a:pt x="635052" y="2175149"/>
                  </a:lnTo>
                  <a:lnTo>
                    <a:pt x="675060" y="2166258"/>
                  </a:lnTo>
                  <a:lnTo>
                    <a:pt x="715703" y="2157049"/>
                  </a:lnTo>
                  <a:lnTo>
                    <a:pt x="757617" y="2146570"/>
                  </a:lnTo>
                  <a:lnTo>
                    <a:pt x="799530" y="2136092"/>
                  </a:lnTo>
                  <a:lnTo>
                    <a:pt x="843031" y="2124660"/>
                  </a:lnTo>
                  <a:lnTo>
                    <a:pt x="887167" y="2112276"/>
                  </a:lnTo>
                  <a:lnTo>
                    <a:pt x="932256" y="2099575"/>
                  </a:lnTo>
                  <a:lnTo>
                    <a:pt x="977980" y="2086238"/>
                  </a:lnTo>
                  <a:lnTo>
                    <a:pt x="1024021" y="2071631"/>
                  </a:lnTo>
                  <a:lnTo>
                    <a:pt x="1071015" y="2056707"/>
                  </a:lnTo>
                  <a:lnTo>
                    <a:pt x="1118644" y="2040830"/>
                  </a:lnTo>
                  <a:lnTo>
                    <a:pt x="1167225" y="2024000"/>
                  </a:lnTo>
                  <a:lnTo>
                    <a:pt x="1216124" y="2006535"/>
                  </a:lnTo>
                  <a:lnTo>
                    <a:pt x="1265658" y="1988118"/>
                  </a:lnTo>
                  <a:lnTo>
                    <a:pt x="1315510" y="1968748"/>
                  </a:lnTo>
                  <a:lnTo>
                    <a:pt x="1365996" y="1948108"/>
                  </a:lnTo>
                  <a:lnTo>
                    <a:pt x="1417118" y="1927150"/>
                  </a:lnTo>
                  <a:lnTo>
                    <a:pt x="1468557" y="1904923"/>
                  </a:lnTo>
                  <a:lnTo>
                    <a:pt x="1520314" y="1882060"/>
                  </a:lnTo>
                  <a:lnTo>
                    <a:pt x="1572706" y="1857927"/>
                  </a:lnTo>
                  <a:lnTo>
                    <a:pt x="1625098" y="1832523"/>
                  </a:lnTo>
                  <a:lnTo>
                    <a:pt x="1678124" y="1806485"/>
                  </a:lnTo>
                  <a:lnTo>
                    <a:pt x="1731786" y="1779494"/>
                  </a:lnTo>
                  <a:lnTo>
                    <a:pt x="1785131" y="1750916"/>
                  </a:lnTo>
                  <a:lnTo>
                    <a:pt x="1839110" y="1721702"/>
                  </a:lnTo>
                  <a:lnTo>
                    <a:pt x="1893089" y="1690901"/>
                  </a:lnTo>
                  <a:lnTo>
                    <a:pt x="1947069" y="1659464"/>
                  </a:lnTo>
                  <a:lnTo>
                    <a:pt x="2001683" y="1626758"/>
                  </a:lnTo>
                  <a:lnTo>
                    <a:pt x="2028673" y="1609610"/>
                  </a:lnTo>
                  <a:lnTo>
                    <a:pt x="2055980" y="1592781"/>
                  </a:lnTo>
                  <a:lnTo>
                    <a:pt x="2083605" y="1575316"/>
                  </a:lnTo>
                  <a:lnTo>
                    <a:pt x="2110912" y="1557534"/>
                  </a:lnTo>
                  <a:lnTo>
                    <a:pt x="2137902" y="1539434"/>
                  </a:lnTo>
                  <a:lnTo>
                    <a:pt x="2165209" y="1521017"/>
                  </a:lnTo>
                  <a:lnTo>
                    <a:pt x="2192834" y="1502282"/>
                  </a:lnTo>
                  <a:lnTo>
                    <a:pt x="2220141" y="1483547"/>
                  </a:lnTo>
                  <a:lnTo>
                    <a:pt x="2247766" y="1464177"/>
                  </a:lnTo>
                  <a:lnTo>
                    <a:pt x="2274756" y="1444490"/>
                  </a:lnTo>
                  <a:lnTo>
                    <a:pt x="2302380" y="1424802"/>
                  </a:lnTo>
                  <a:lnTo>
                    <a:pt x="2329688" y="1404162"/>
                  </a:lnTo>
                  <a:lnTo>
                    <a:pt x="2356995" y="1383522"/>
                  </a:lnTo>
                  <a:lnTo>
                    <a:pt x="2384620" y="1362882"/>
                  </a:lnTo>
                  <a:lnTo>
                    <a:pt x="2411927" y="1341289"/>
                  </a:lnTo>
                  <a:lnTo>
                    <a:pt x="2438916" y="1320014"/>
                  </a:lnTo>
                  <a:lnTo>
                    <a:pt x="2469716" y="1295246"/>
                  </a:lnTo>
                  <a:lnTo>
                    <a:pt x="2500517" y="1270478"/>
                  </a:lnTo>
                  <a:lnTo>
                    <a:pt x="2530999" y="1244757"/>
                  </a:lnTo>
                  <a:lnTo>
                    <a:pt x="2561164" y="1219036"/>
                  </a:lnTo>
                  <a:lnTo>
                    <a:pt x="2591646" y="1192680"/>
                  </a:lnTo>
                  <a:lnTo>
                    <a:pt x="2622129" y="1166007"/>
                  </a:lnTo>
                  <a:lnTo>
                    <a:pt x="2652294" y="1138699"/>
                  </a:lnTo>
                  <a:lnTo>
                    <a:pt x="2682776" y="1111073"/>
                  </a:lnTo>
                  <a:lnTo>
                    <a:pt x="2713259" y="1083129"/>
                  </a:lnTo>
                  <a:lnTo>
                    <a:pt x="2743106" y="1054233"/>
                  </a:lnTo>
                  <a:lnTo>
                    <a:pt x="2772954" y="1025337"/>
                  </a:lnTo>
                  <a:lnTo>
                    <a:pt x="2803119" y="995806"/>
                  </a:lnTo>
                  <a:lnTo>
                    <a:pt x="2832966" y="965957"/>
                  </a:lnTo>
                  <a:lnTo>
                    <a:pt x="2862496" y="935155"/>
                  </a:lnTo>
                  <a:lnTo>
                    <a:pt x="2892661" y="904354"/>
                  </a:lnTo>
                  <a:lnTo>
                    <a:pt x="2922191" y="872600"/>
                  </a:lnTo>
                  <a:lnTo>
                    <a:pt x="2951721" y="840846"/>
                  </a:lnTo>
                  <a:lnTo>
                    <a:pt x="2980933" y="808457"/>
                  </a:lnTo>
                  <a:lnTo>
                    <a:pt x="3010146" y="775750"/>
                  </a:lnTo>
                  <a:lnTo>
                    <a:pt x="3039358" y="742091"/>
                  </a:lnTo>
                  <a:lnTo>
                    <a:pt x="3068570" y="708114"/>
                  </a:lnTo>
                  <a:lnTo>
                    <a:pt x="3097465" y="673820"/>
                  </a:lnTo>
                  <a:lnTo>
                    <a:pt x="3126043" y="639208"/>
                  </a:lnTo>
                  <a:lnTo>
                    <a:pt x="3154620" y="603644"/>
                  </a:lnTo>
                  <a:lnTo>
                    <a:pt x="3182880" y="567762"/>
                  </a:lnTo>
                  <a:lnTo>
                    <a:pt x="3211457" y="530927"/>
                  </a:lnTo>
                  <a:lnTo>
                    <a:pt x="3239717" y="494092"/>
                  </a:lnTo>
                  <a:lnTo>
                    <a:pt x="3267659" y="456623"/>
                  </a:lnTo>
                  <a:lnTo>
                    <a:pt x="3295284" y="418518"/>
                  </a:lnTo>
                  <a:lnTo>
                    <a:pt x="3322909" y="380096"/>
                  </a:lnTo>
                  <a:lnTo>
                    <a:pt x="3350533" y="341038"/>
                  </a:lnTo>
                  <a:lnTo>
                    <a:pt x="3377841" y="301028"/>
                  </a:lnTo>
                  <a:lnTo>
                    <a:pt x="3102546" y="388669"/>
                  </a:lnTo>
                  <a:lnTo>
                    <a:pt x="3097465" y="390257"/>
                  </a:lnTo>
                  <a:lnTo>
                    <a:pt x="3091750" y="391527"/>
                  </a:lnTo>
                  <a:lnTo>
                    <a:pt x="3086352" y="392480"/>
                  </a:lnTo>
                  <a:lnTo>
                    <a:pt x="3080636" y="393115"/>
                  </a:lnTo>
                  <a:lnTo>
                    <a:pt x="3075238" y="393750"/>
                  </a:lnTo>
                  <a:lnTo>
                    <a:pt x="3069841" y="393750"/>
                  </a:lnTo>
                  <a:lnTo>
                    <a:pt x="3064125" y="393750"/>
                  </a:lnTo>
                  <a:lnTo>
                    <a:pt x="3059045" y="393432"/>
                  </a:lnTo>
                  <a:lnTo>
                    <a:pt x="3053647" y="392480"/>
                  </a:lnTo>
                  <a:lnTo>
                    <a:pt x="3048249" y="391844"/>
                  </a:lnTo>
                  <a:lnTo>
                    <a:pt x="3043168" y="390574"/>
                  </a:lnTo>
                  <a:lnTo>
                    <a:pt x="3038088" y="389304"/>
                  </a:lnTo>
                  <a:lnTo>
                    <a:pt x="3033008" y="387399"/>
                  </a:lnTo>
                  <a:lnTo>
                    <a:pt x="3027927" y="385811"/>
                  </a:lnTo>
                  <a:lnTo>
                    <a:pt x="3023164" y="383588"/>
                  </a:lnTo>
                  <a:lnTo>
                    <a:pt x="3018401" y="381048"/>
                  </a:lnTo>
                  <a:lnTo>
                    <a:pt x="3013638" y="378825"/>
                  </a:lnTo>
                  <a:lnTo>
                    <a:pt x="3008876" y="375967"/>
                  </a:lnTo>
                  <a:lnTo>
                    <a:pt x="3004748" y="372792"/>
                  </a:lnTo>
                  <a:lnTo>
                    <a:pt x="3000302" y="369616"/>
                  </a:lnTo>
                  <a:lnTo>
                    <a:pt x="2996492" y="366441"/>
                  </a:lnTo>
                  <a:lnTo>
                    <a:pt x="2992364" y="362948"/>
                  </a:lnTo>
                  <a:lnTo>
                    <a:pt x="2988554" y="359138"/>
                  </a:lnTo>
                  <a:lnTo>
                    <a:pt x="2984744" y="355010"/>
                  </a:lnTo>
                  <a:lnTo>
                    <a:pt x="2981886" y="350882"/>
                  </a:lnTo>
                  <a:lnTo>
                    <a:pt x="2978711" y="346436"/>
                  </a:lnTo>
                  <a:lnTo>
                    <a:pt x="2975535" y="341673"/>
                  </a:lnTo>
                  <a:lnTo>
                    <a:pt x="2972678" y="336910"/>
                  </a:lnTo>
                  <a:lnTo>
                    <a:pt x="2969820" y="332147"/>
                  </a:lnTo>
                  <a:lnTo>
                    <a:pt x="2967597" y="327066"/>
                  </a:lnTo>
                  <a:lnTo>
                    <a:pt x="2965692" y="321985"/>
                  </a:lnTo>
                  <a:lnTo>
                    <a:pt x="2963469" y="316587"/>
                  </a:lnTo>
                  <a:lnTo>
                    <a:pt x="2961882" y="310872"/>
                  </a:lnTo>
                  <a:lnTo>
                    <a:pt x="2960929" y="305791"/>
                  </a:lnTo>
                  <a:lnTo>
                    <a:pt x="2959977" y="300393"/>
                  </a:lnTo>
                  <a:lnTo>
                    <a:pt x="2959341" y="294677"/>
                  </a:lnTo>
                  <a:lnTo>
                    <a:pt x="2958706" y="289279"/>
                  </a:lnTo>
                  <a:lnTo>
                    <a:pt x="2958389" y="283563"/>
                  </a:lnTo>
                  <a:lnTo>
                    <a:pt x="2958389" y="278165"/>
                  </a:lnTo>
                  <a:lnTo>
                    <a:pt x="2958706" y="273084"/>
                  </a:lnTo>
                  <a:lnTo>
                    <a:pt x="2959659" y="267369"/>
                  </a:lnTo>
                  <a:lnTo>
                    <a:pt x="2960294" y="262288"/>
                  </a:lnTo>
                  <a:lnTo>
                    <a:pt x="2961564" y="257207"/>
                  </a:lnTo>
                  <a:lnTo>
                    <a:pt x="2963152" y="251809"/>
                  </a:lnTo>
                  <a:lnTo>
                    <a:pt x="2964739" y="247046"/>
                  </a:lnTo>
                  <a:lnTo>
                    <a:pt x="2966327" y="241965"/>
                  </a:lnTo>
                  <a:lnTo>
                    <a:pt x="2968867" y="237202"/>
                  </a:lnTo>
                  <a:lnTo>
                    <a:pt x="2971090" y="232439"/>
                  </a:lnTo>
                  <a:lnTo>
                    <a:pt x="2973313" y="227676"/>
                  </a:lnTo>
                  <a:lnTo>
                    <a:pt x="2976170" y="222913"/>
                  </a:lnTo>
                  <a:lnTo>
                    <a:pt x="2979346" y="218467"/>
                  </a:lnTo>
                  <a:lnTo>
                    <a:pt x="2982521" y="214339"/>
                  </a:lnTo>
                  <a:lnTo>
                    <a:pt x="2986014" y="210211"/>
                  </a:lnTo>
                  <a:lnTo>
                    <a:pt x="2989506" y="206401"/>
                  </a:lnTo>
                  <a:lnTo>
                    <a:pt x="2993317" y="202273"/>
                  </a:lnTo>
                  <a:lnTo>
                    <a:pt x="2997127" y="198780"/>
                  </a:lnTo>
                  <a:lnTo>
                    <a:pt x="3001572" y="195605"/>
                  </a:lnTo>
                  <a:lnTo>
                    <a:pt x="3005700" y="192429"/>
                  </a:lnTo>
                  <a:lnTo>
                    <a:pt x="3010463" y="189254"/>
                  </a:lnTo>
                  <a:lnTo>
                    <a:pt x="3015226" y="186713"/>
                  </a:lnTo>
                  <a:lnTo>
                    <a:pt x="3019989" y="183856"/>
                  </a:lnTo>
                  <a:lnTo>
                    <a:pt x="3025069" y="181633"/>
                  </a:lnTo>
                  <a:lnTo>
                    <a:pt x="3030150" y="179410"/>
                  </a:lnTo>
                  <a:lnTo>
                    <a:pt x="3035865" y="177505"/>
                  </a:lnTo>
                  <a:lnTo>
                    <a:pt x="3579470" y="5081"/>
                  </a:lnTo>
                  <a:lnTo>
                    <a:pt x="3584868" y="3493"/>
                  </a:lnTo>
                  <a:lnTo>
                    <a:pt x="3590266" y="2540"/>
                  </a:lnTo>
                  <a:lnTo>
                    <a:pt x="3595981" y="1270"/>
                  </a:lnTo>
                  <a:lnTo>
                    <a:pt x="3601061" y="317"/>
                  </a:lnTo>
                  <a:lnTo>
                    <a:pt x="3606459"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600" fill="hold"/>
                                        <p:tgtEl>
                                          <p:spTgt spid="19"/>
                                        </p:tgtEl>
                                        <p:attrNameLst>
                                          <p:attrName>ppt_x</p:attrName>
                                        </p:attrNameLst>
                                      </p:cBhvr>
                                      <p:tavLst>
                                        <p:tav tm="0">
                                          <p:val>
                                            <p:strVal val="#ppt_x"/>
                                          </p:val>
                                        </p:tav>
                                        <p:tav tm="100000">
                                          <p:val>
                                            <p:strVal val="#ppt_x"/>
                                          </p:val>
                                        </p:tav>
                                      </p:tavLst>
                                    </p:anim>
                                    <p:anim calcmode="lin" valueType="num">
                                      <p:cBhvr additive="base">
                                        <p:cTn id="8" dur="6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500"/>
                            </p:stCondLst>
                            <p:childTnLst>
                              <p:par>
                                <p:cTn id="14" presetID="2" presetClass="entr" presetSubtype="1" decel="10000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01750" y="1660525"/>
            <a:ext cx="3214688"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400175" y="1746250"/>
            <a:ext cx="3022600" cy="171767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gradFill>
                <a:gsLst>
                  <a:gs pos="0">
                    <a:schemeClr val="accent1"/>
                  </a:gs>
                  <a:gs pos="100000">
                    <a:schemeClr val="accent1">
                      <a:lumMod val="50000"/>
                    </a:schemeClr>
                  </a:gs>
                </a:gsLst>
                <a:lin ang="5400000" scaled="1"/>
              </a:gradFill>
              <a:latin typeface="华文细黑" panose="02010600040101010101" pitchFamily="2"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411163" y="3001963"/>
            <a:ext cx="27305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9"/>
          <p:cNvSpPr/>
          <p:nvPr/>
        </p:nvSpPr>
        <p:spPr>
          <a:xfrm>
            <a:off x="801688" y="3197225"/>
            <a:ext cx="1908175" cy="1223963"/>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gradFill>
                <a:gsLst>
                  <a:gs pos="0">
                    <a:schemeClr val="accent1"/>
                  </a:gs>
                  <a:gs pos="100000">
                    <a:schemeClr val="accent1">
                      <a:lumMod val="50000"/>
                    </a:schemeClr>
                  </a:gs>
                </a:gsLst>
                <a:lin ang="5400000" scaled="1"/>
              </a:gradFill>
              <a:latin typeface="华文细黑" panose="02010600040101010101" pitchFamily="2" charset="-122"/>
            </a:endParaRPr>
          </a:p>
        </p:txBody>
      </p:sp>
      <p:grpSp>
        <p:nvGrpSpPr>
          <p:cNvPr id="6" name="组合 5"/>
          <p:cNvGrpSpPr/>
          <p:nvPr/>
        </p:nvGrpSpPr>
        <p:grpSpPr bwMode="auto">
          <a:xfrm>
            <a:off x="3660775" y="3133725"/>
            <a:ext cx="1084263" cy="1411288"/>
            <a:chOff x="915591" y="1453733"/>
            <a:chExt cx="2490788" cy="3242072"/>
          </a:xfrm>
        </p:grpSpPr>
        <p:pic>
          <p:nvPicPr>
            <p:cNvPr id="4302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5591" y="1453733"/>
              <a:ext cx="2490788" cy="324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49"/>
            <p:cNvSpPr/>
            <p:nvPr/>
          </p:nvSpPr>
          <p:spPr bwMode="auto">
            <a:xfrm rot="10800000">
              <a:off x="2126340" y="1763718"/>
              <a:ext cx="1017468" cy="2107893"/>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dirty="0">
                <a:gradFill>
                  <a:gsLst>
                    <a:gs pos="0">
                      <a:schemeClr val="accent1"/>
                    </a:gs>
                    <a:gs pos="100000">
                      <a:schemeClr val="accent1">
                        <a:lumMod val="50000"/>
                      </a:schemeClr>
                    </a:gs>
                  </a:gsLst>
                  <a:lin ang="5400000" scaled="1"/>
                </a:gradFill>
                <a:latin typeface="华文细黑" panose="02010600040101010101" pitchFamily="2" charset="-122"/>
                <a:cs typeface="+mn-ea"/>
                <a:sym typeface="+mn-lt"/>
              </a:endParaRPr>
            </a:p>
          </p:txBody>
        </p:sp>
      </p:grpSp>
      <p:sp>
        <p:nvSpPr>
          <p:cNvPr id="9" name="圆角矩形 8"/>
          <p:cNvSpPr/>
          <p:nvPr/>
        </p:nvSpPr>
        <p:spPr bwMode="auto">
          <a:xfrm>
            <a:off x="3776663" y="3270250"/>
            <a:ext cx="855662" cy="1147763"/>
          </a:xfrm>
          <a:prstGeom prst="roundRect">
            <a:avLst>
              <a:gd name="adj" fmla="val 758"/>
            </a:avLst>
          </a:prstGeom>
          <a:blipFill rotWithShape="1">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gradFill>
                <a:gsLst>
                  <a:gs pos="0">
                    <a:schemeClr val="accent1"/>
                  </a:gs>
                  <a:gs pos="100000">
                    <a:schemeClr val="accent1">
                      <a:lumMod val="50000"/>
                    </a:schemeClr>
                  </a:gs>
                </a:gsLst>
                <a:lin ang="5400000" scaled="1"/>
              </a:gradFill>
              <a:latin typeface="华文细黑" panose="02010600040101010101" pitchFamily="2" charset="-122"/>
              <a:cs typeface="+mn-ea"/>
              <a:sym typeface="+mn-lt"/>
            </a:endParaRPr>
          </a:p>
        </p:txBody>
      </p:sp>
      <p:sp>
        <p:nvSpPr>
          <p:cNvPr id="11" name="Content Placeholder 2"/>
          <p:cNvSpPr txBox="1"/>
          <p:nvPr/>
        </p:nvSpPr>
        <p:spPr>
          <a:xfrm>
            <a:off x="5256213" y="2050415"/>
            <a:ext cx="2979737" cy="53181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087755" fontAlgn="auto">
              <a:lnSpc>
                <a:spcPct val="150000"/>
              </a:lnSpc>
              <a:spcBef>
                <a:spcPts val="0"/>
              </a:spcBef>
              <a:spcAft>
                <a:spcPts val="0"/>
              </a:spcAft>
              <a:buFont typeface="Arial" panose="020B0604020202020204" pitchFamily="34" charset="0"/>
              <a:buNone/>
              <a:defRPr/>
            </a:pPr>
            <a:r>
              <a:rPr lang="zh-CN" altLang="en-US" sz="800" dirty="0">
                <a:gradFill>
                  <a:gsLst>
                    <a:gs pos="0">
                      <a:schemeClr val="accent1"/>
                    </a:gs>
                    <a:gs pos="100000">
                      <a:schemeClr val="accent1">
                        <a:lumMod val="50000"/>
                      </a:schemeClr>
                    </a:gs>
                  </a:gsLst>
                  <a:lin ang="5400000" scaled="1"/>
                </a:gradFill>
                <a:latin typeface="华文细黑" panose="02010600040101010101" pitchFamily="2" charset="-122"/>
                <a:cs typeface="Arial" panose="020B0604020202020204" pitchFamily="34" charset="0"/>
              </a:rPr>
              <a:t>网上充值是大家都所熟悉的，当然我们团队也不可能缺少。</a:t>
            </a:r>
            <a:endParaRPr lang="zh-CN" altLang="en-US" sz="800" dirty="0">
              <a:gradFill>
                <a:gsLst>
                  <a:gs pos="0">
                    <a:schemeClr val="accent1"/>
                  </a:gs>
                  <a:gs pos="100000">
                    <a:schemeClr val="accent1">
                      <a:lumMod val="50000"/>
                    </a:schemeClr>
                  </a:gs>
                </a:gsLst>
                <a:lin ang="5400000" scaled="1"/>
              </a:gradFill>
              <a:latin typeface="华文细黑" panose="02010600040101010101" pitchFamily="2" charset="-122"/>
              <a:cs typeface="Arial" panose="020B0604020202020204" pitchFamily="34" charset="0"/>
            </a:endParaRPr>
          </a:p>
        </p:txBody>
      </p:sp>
      <p:sp>
        <p:nvSpPr>
          <p:cNvPr id="19" name="文本框 18"/>
          <p:cNvSpPr txBox="1"/>
          <p:nvPr/>
        </p:nvSpPr>
        <p:spPr>
          <a:xfrm>
            <a:off x="5256213" y="1774825"/>
            <a:ext cx="2401887" cy="275590"/>
          </a:xfrm>
          <a:prstGeom prst="rect">
            <a:avLst/>
          </a:prstGeom>
          <a:noFill/>
        </p:spPr>
        <p:txBody>
          <a:bodyPr>
            <a:spAutoFit/>
          </a:bodyPr>
          <a:lstStyle/>
          <a:p>
            <a:pPr eaLnBrk="1" fontAlgn="auto" hangingPunct="1">
              <a:spcBef>
                <a:spcPts val="0"/>
              </a:spcBef>
              <a:spcAft>
                <a:spcPts val="0"/>
              </a:spcAft>
              <a:defRPr/>
            </a:pPr>
            <a:r>
              <a:rPr lang="zh-CN" altLang="en-US" sz="1200" dirty="0">
                <a:gradFill>
                  <a:gsLst>
                    <a:gs pos="0">
                      <a:schemeClr val="accent1"/>
                    </a:gs>
                    <a:gs pos="100000">
                      <a:schemeClr val="accent1">
                        <a:lumMod val="50000"/>
                      </a:schemeClr>
                    </a:gs>
                  </a:gsLst>
                  <a:lin ang="5400000" scaled="1"/>
                </a:gradFill>
                <a:latin typeface="+mn-lt"/>
                <a:ea typeface="+mn-ea"/>
              </a:rPr>
              <a:t>充值</a:t>
            </a:r>
            <a:endParaRPr lang="zh-CN" altLang="en-US" sz="1200" dirty="0">
              <a:gradFill>
                <a:gsLst>
                  <a:gs pos="0">
                    <a:schemeClr val="accent1"/>
                  </a:gs>
                  <a:gs pos="100000">
                    <a:schemeClr val="accent1">
                      <a:lumMod val="50000"/>
                    </a:schemeClr>
                  </a:gs>
                </a:gsLst>
                <a:lin ang="5400000" scaled="1"/>
              </a:gradFill>
              <a:latin typeface="+mn-lt"/>
              <a:ea typeface="+mn-ea"/>
            </a:endParaRPr>
          </a:p>
        </p:txBody>
      </p:sp>
      <p:sp>
        <p:nvSpPr>
          <p:cNvPr id="23"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algn="ct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充</a:t>
            </a: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值</a:t>
            </a:r>
            <a:endPar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24"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充钱使你强大。</a:t>
            </a:r>
            <a:endPar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5" name="直接连接符 24"/>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bwMode="auto">
          <a:xfrm>
            <a:off x="5575300" y="2519680"/>
            <a:ext cx="2152650" cy="2416175"/>
            <a:chOff x="973148" y="1379560"/>
            <a:chExt cx="2152196" cy="2252462"/>
          </a:xfrm>
        </p:grpSpPr>
        <p:sp>
          <p:nvSpPr>
            <p:cNvPr id="18" name="MH_Other_1"/>
            <p:cNvSpPr/>
            <p:nvPr>
              <p:custDataLst>
                <p:tags r:id="rId7"/>
              </p:custDataLst>
            </p:nvPr>
          </p:nvSpPr>
          <p:spPr>
            <a:xfrm>
              <a:off x="1052506" y="1562106"/>
              <a:ext cx="1966497" cy="1973088"/>
            </a:xfrm>
            <a:custGeom>
              <a:avLst/>
              <a:gdLst>
                <a:gd name="connsiteX0" fmla="*/ 0 w 8242300"/>
                <a:gd name="connsiteY0" fmla="*/ 927100 h 8267700"/>
                <a:gd name="connsiteX1" fmla="*/ 787400 w 8242300"/>
                <a:gd name="connsiteY1" fmla="*/ 8267700 h 8267700"/>
                <a:gd name="connsiteX2" fmla="*/ 8242300 w 8242300"/>
                <a:gd name="connsiteY2" fmla="*/ 7200900 h 8267700"/>
                <a:gd name="connsiteX3" fmla="*/ 7251700 w 8242300"/>
                <a:gd name="connsiteY3" fmla="*/ 0 h 8267700"/>
                <a:gd name="connsiteX4" fmla="*/ 0 w 8242300"/>
                <a:gd name="connsiteY4" fmla="*/ 927100 h 826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8267700">
                  <a:moveTo>
                    <a:pt x="0" y="927100"/>
                  </a:moveTo>
                  <a:lnTo>
                    <a:pt x="787400" y="8267700"/>
                  </a:lnTo>
                  <a:lnTo>
                    <a:pt x="8242300" y="7200900"/>
                  </a:lnTo>
                  <a:lnTo>
                    <a:pt x="7251700" y="0"/>
                  </a:lnTo>
                  <a:lnTo>
                    <a:pt x="0" y="92710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975">
                <a:solidFill>
                  <a:schemeClr val="accent2"/>
                </a:solidFill>
              </a:endParaRPr>
            </a:p>
          </p:txBody>
        </p:sp>
        <p:sp>
          <p:nvSpPr>
            <p:cNvPr id="20" name="MH_SubTitle_1"/>
            <p:cNvSpPr/>
            <p:nvPr>
              <p:custDataLst>
                <p:tags r:id="rId8"/>
              </p:custDataLst>
            </p:nvPr>
          </p:nvSpPr>
          <p:spPr>
            <a:xfrm>
              <a:off x="973148" y="1379560"/>
              <a:ext cx="2152196" cy="2252462"/>
            </a:xfrm>
            <a:custGeom>
              <a:avLst/>
              <a:gdLst>
                <a:gd name="connsiteX0" fmla="*/ 0 w 8915400"/>
                <a:gd name="connsiteY0" fmla="*/ 2438400 h 9436100"/>
                <a:gd name="connsiteX1" fmla="*/ 2438400 w 8915400"/>
                <a:gd name="connsiteY1" fmla="*/ 9436100 h 9436100"/>
                <a:gd name="connsiteX2" fmla="*/ 6921500 w 8915400"/>
                <a:gd name="connsiteY2" fmla="*/ 7683500 h 9436100"/>
                <a:gd name="connsiteX3" fmla="*/ 8915400 w 8915400"/>
                <a:gd name="connsiteY3" fmla="*/ 6464300 h 9436100"/>
                <a:gd name="connsiteX4" fmla="*/ 8636000 w 8915400"/>
                <a:gd name="connsiteY4" fmla="*/ 4508500 h 9436100"/>
                <a:gd name="connsiteX5" fmla="*/ 6896100 w 8915400"/>
                <a:gd name="connsiteY5" fmla="*/ 0 h 9436100"/>
                <a:gd name="connsiteX6" fmla="*/ 0 w 8915400"/>
                <a:gd name="connsiteY6" fmla="*/ 2438400 h 9436100"/>
                <a:gd name="connsiteX0-1" fmla="*/ 0 w 8915400"/>
                <a:gd name="connsiteY0-2" fmla="*/ 2438400 h 9436100"/>
                <a:gd name="connsiteX1-3" fmla="*/ 2438400 w 8915400"/>
                <a:gd name="connsiteY1-4" fmla="*/ 9436100 h 9436100"/>
                <a:gd name="connsiteX2-5" fmla="*/ 6921500 w 8915400"/>
                <a:gd name="connsiteY2-6" fmla="*/ 7683500 h 9436100"/>
                <a:gd name="connsiteX3-7" fmla="*/ 8915400 w 8915400"/>
                <a:gd name="connsiteY3-8" fmla="*/ 6464300 h 9436100"/>
                <a:gd name="connsiteX4-9" fmla="*/ 8636000 w 8915400"/>
                <a:gd name="connsiteY4-10" fmla="*/ 4508500 h 9436100"/>
                <a:gd name="connsiteX5-11" fmla="*/ 6896100 w 8915400"/>
                <a:gd name="connsiteY5-12" fmla="*/ 0 h 9436100"/>
                <a:gd name="connsiteX6-13" fmla="*/ 0 w 8915400"/>
                <a:gd name="connsiteY6-14" fmla="*/ 2438400 h 9436100"/>
                <a:gd name="connsiteX0-15" fmla="*/ 0 w 8921390"/>
                <a:gd name="connsiteY0-16" fmla="*/ 2438400 h 9436100"/>
                <a:gd name="connsiteX1-17" fmla="*/ 2438400 w 8921390"/>
                <a:gd name="connsiteY1-18" fmla="*/ 9436100 h 9436100"/>
                <a:gd name="connsiteX2-19" fmla="*/ 6921500 w 8921390"/>
                <a:gd name="connsiteY2-20" fmla="*/ 7683500 h 9436100"/>
                <a:gd name="connsiteX3-21" fmla="*/ 8915400 w 8921390"/>
                <a:gd name="connsiteY3-22" fmla="*/ 6464300 h 9436100"/>
                <a:gd name="connsiteX4-23" fmla="*/ 8636000 w 8921390"/>
                <a:gd name="connsiteY4-24" fmla="*/ 4508500 h 9436100"/>
                <a:gd name="connsiteX5-25" fmla="*/ 6896100 w 8921390"/>
                <a:gd name="connsiteY5-26" fmla="*/ 0 h 9436100"/>
                <a:gd name="connsiteX6-27" fmla="*/ 0 w 8921390"/>
                <a:gd name="connsiteY6-28" fmla="*/ 2438400 h 9436100"/>
                <a:gd name="connsiteX0-29" fmla="*/ 0 w 8939563"/>
                <a:gd name="connsiteY0-30" fmla="*/ 2438400 h 9436100"/>
                <a:gd name="connsiteX1-31" fmla="*/ 2438400 w 8939563"/>
                <a:gd name="connsiteY1-32" fmla="*/ 9436100 h 9436100"/>
                <a:gd name="connsiteX2-33" fmla="*/ 6921500 w 8939563"/>
                <a:gd name="connsiteY2-34" fmla="*/ 7683500 h 9436100"/>
                <a:gd name="connsiteX3-35" fmla="*/ 8915400 w 8939563"/>
                <a:gd name="connsiteY3-36" fmla="*/ 6464300 h 9436100"/>
                <a:gd name="connsiteX4-37" fmla="*/ 8636000 w 8939563"/>
                <a:gd name="connsiteY4-38" fmla="*/ 4508500 h 9436100"/>
                <a:gd name="connsiteX5-39" fmla="*/ 6896100 w 8939563"/>
                <a:gd name="connsiteY5-40" fmla="*/ 0 h 9436100"/>
                <a:gd name="connsiteX6-41" fmla="*/ 0 w 8939563"/>
                <a:gd name="connsiteY6-42" fmla="*/ 2438400 h 9436100"/>
                <a:gd name="connsiteX0-43" fmla="*/ 0 w 8947302"/>
                <a:gd name="connsiteY0-44" fmla="*/ 2438400 h 9436100"/>
                <a:gd name="connsiteX1-45" fmla="*/ 2438400 w 8947302"/>
                <a:gd name="connsiteY1-46" fmla="*/ 9436100 h 9436100"/>
                <a:gd name="connsiteX2-47" fmla="*/ 6921500 w 8947302"/>
                <a:gd name="connsiteY2-48" fmla="*/ 7683500 h 9436100"/>
                <a:gd name="connsiteX3-49" fmla="*/ 8915400 w 8947302"/>
                <a:gd name="connsiteY3-50" fmla="*/ 6464300 h 9436100"/>
                <a:gd name="connsiteX4-51" fmla="*/ 8636000 w 8947302"/>
                <a:gd name="connsiteY4-52" fmla="*/ 4508500 h 9436100"/>
                <a:gd name="connsiteX5-53" fmla="*/ 6896100 w 8947302"/>
                <a:gd name="connsiteY5-54" fmla="*/ 0 h 9436100"/>
                <a:gd name="connsiteX6-55" fmla="*/ 0 w 8947302"/>
                <a:gd name="connsiteY6-56" fmla="*/ 2438400 h 9436100"/>
                <a:gd name="connsiteX0-57" fmla="*/ 0 w 8967474"/>
                <a:gd name="connsiteY0-58" fmla="*/ 2438400 h 9436100"/>
                <a:gd name="connsiteX1-59" fmla="*/ 2438400 w 8967474"/>
                <a:gd name="connsiteY1-60" fmla="*/ 9436100 h 9436100"/>
                <a:gd name="connsiteX2-61" fmla="*/ 6921500 w 8967474"/>
                <a:gd name="connsiteY2-62" fmla="*/ 7683500 h 9436100"/>
                <a:gd name="connsiteX3-63" fmla="*/ 8915400 w 8967474"/>
                <a:gd name="connsiteY3-64" fmla="*/ 6464300 h 9436100"/>
                <a:gd name="connsiteX4-65" fmla="*/ 8636000 w 8967474"/>
                <a:gd name="connsiteY4-66" fmla="*/ 4508500 h 9436100"/>
                <a:gd name="connsiteX5-67" fmla="*/ 6896100 w 8967474"/>
                <a:gd name="connsiteY5-68" fmla="*/ 0 h 9436100"/>
                <a:gd name="connsiteX6-69" fmla="*/ 0 w 8967474"/>
                <a:gd name="connsiteY6-70" fmla="*/ 2438400 h 9436100"/>
                <a:gd name="connsiteX0-71" fmla="*/ 0 w 8967474"/>
                <a:gd name="connsiteY0-72" fmla="*/ 2438400 h 9436100"/>
                <a:gd name="connsiteX1-73" fmla="*/ 2438400 w 8967474"/>
                <a:gd name="connsiteY1-74" fmla="*/ 9436100 h 9436100"/>
                <a:gd name="connsiteX2-75" fmla="*/ 6921500 w 8967474"/>
                <a:gd name="connsiteY2-76" fmla="*/ 7683500 h 9436100"/>
                <a:gd name="connsiteX3-77" fmla="*/ 8915400 w 8967474"/>
                <a:gd name="connsiteY3-78" fmla="*/ 6464300 h 9436100"/>
                <a:gd name="connsiteX4-79" fmla="*/ 8636000 w 8967474"/>
                <a:gd name="connsiteY4-80" fmla="*/ 4508500 h 9436100"/>
                <a:gd name="connsiteX5-81" fmla="*/ 6896100 w 8967474"/>
                <a:gd name="connsiteY5-82" fmla="*/ 0 h 9436100"/>
                <a:gd name="connsiteX6-83" fmla="*/ 0 w 8967474"/>
                <a:gd name="connsiteY6-84" fmla="*/ 2438400 h 9436100"/>
                <a:gd name="connsiteX0-85" fmla="*/ 0 w 8967474"/>
                <a:gd name="connsiteY0-86" fmla="*/ 2438400 h 9436100"/>
                <a:gd name="connsiteX1-87" fmla="*/ 2438400 w 8967474"/>
                <a:gd name="connsiteY1-88" fmla="*/ 9436100 h 9436100"/>
                <a:gd name="connsiteX2-89" fmla="*/ 6921500 w 8967474"/>
                <a:gd name="connsiteY2-90" fmla="*/ 7683500 h 9436100"/>
                <a:gd name="connsiteX3-91" fmla="*/ 8915400 w 8967474"/>
                <a:gd name="connsiteY3-92" fmla="*/ 6464300 h 9436100"/>
                <a:gd name="connsiteX4-93" fmla="*/ 8636000 w 8967474"/>
                <a:gd name="connsiteY4-94" fmla="*/ 4508500 h 9436100"/>
                <a:gd name="connsiteX5-95" fmla="*/ 6896100 w 8967474"/>
                <a:gd name="connsiteY5-96" fmla="*/ 0 h 9436100"/>
                <a:gd name="connsiteX6-97" fmla="*/ 0 w 8967474"/>
                <a:gd name="connsiteY6-98" fmla="*/ 2438400 h 9436100"/>
                <a:gd name="connsiteX0-99" fmla="*/ 0 w 8967474"/>
                <a:gd name="connsiteY0-100" fmla="*/ 2438400 h 9436100"/>
                <a:gd name="connsiteX1-101" fmla="*/ 2438400 w 8967474"/>
                <a:gd name="connsiteY1-102" fmla="*/ 9436100 h 9436100"/>
                <a:gd name="connsiteX2-103" fmla="*/ 6921500 w 8967474"/>
                <a:gd name="connsiteY2-104" fmla="*/ 7683500 h 9436100"/>
                <a:gd name="connsiteX3-105" fmla="*/ 8915400 w 8967474"/>
                <a:gd name="connsiteY3-106" fmla="*/ 6464300 h 9436100"/>
                <a:gd name="connsiteX4-107" fmla="*/ 8636000 w 8967474"/>
                <a:gd name="connsiteY4-108" fmla="*/ 4508500 h 9436100"/>
                <a:gd name="connsiteX5-109" fmla="*/ 6896100 w 8967474"/>
                <a:gd name="connsiteY5-110" fmla="*/ 0 h 9436100"/>
                <a:gd name="connsiteX6-111" fmla="*/ 0 w 8967474"/>
                <a:gd name="connsiteY6-112" fmla="*/ 2438400 h 9436100"/>
                <a:gd name="connsiteX0-113" fmla="*/ 0 w 9017122"/>
                <a:gd name="connsiteY0-114" fmla="*/ 2438400 h 9436100"/>
                <a:gd name="connsiteX1-115" fmla="*/ 2438400 w 9017122"/>
                <a:gd name="connsiteY1-116" fmla="*/ 9436100 h 9436100"/>
                <a:gd name="connsiteX2-117" fmla="*/ 6959600 w 9017122"/>
                <a:gd name="connsiteY2-118" fmla="*/ 7708900 h 9436100"/>
                <a:gd name="connsiteX3-119" fmla="*/ 8915400 w 9017122"/>
                <a:gd name="connsiteY3-120" fmla="*/ 6464300 h 9436100"/>
                <a:gd name="connsiteX4-121" fmla="*/ 8636000 w 9017122"/>
                <a:gd name="connsiteY4-122" fmla="*/ 4508500 h 9436100"/>
                <a:gd name="connsiteX5-123" fmla="*/ 6896100 w 9017122"/>
                <a:gd name="connsiteY5-124" fmla="*/ 0 h 9436100"/>
                <a:gd name="connsiteX6-125" fmla="*/ 0 w 9017122"/>
                <a:gd name="connsiteY6-126" fmla="*/ 2438400 h 9436100"/>
                <a:gd name="connsiteX0-127" fmla="*/ 0 w 9017122"/>
                <a:gd name="connsiteY0-128" fmla="*/ 2438400 h 9436100"/>
                <a:gd name="connsiteX1-129" fmla="*/ 2438400 w 9017122"/>
                <a:gd name="connsiteY1-130" fmla="*/ 9436100 h 9436100"/>
                <a:gd name="connsiteX2-131" fmla="*/ 6959600 w 9017122"/>
                <a:gd name="connsiteY2-132" fmla="*/ 7708900 h 9436100"/>
                <a:gd name="connsiteX3-133" fmla="*/ 8915400 w 9017122"/>
                <a:gd name="connsiteY3-134" fmla="*/ 6464300 h 9436100"/>
                <a:gd name="connsiteX4-135" fmla="*/ 8636000 w 9017122"/>
                <a:gd name="connsiteY4-136" fmla="*/ 4508500 h 9436100"/>
                <a:gd name="connsiteX5-137" fmla="*/ 6896100 w 9017122"/>
                <a:gd name="connsiteY5-138" fmla="*/ 0 h 9436100"/>
                <a:gd name="connsiteX6-139" fmla="*/ 0 w 9017122"/>
                <a:gd name="connsiteY6-140" fmla="*/ 2438400 h 94361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17122" h="9436100">
                  <a:moveTo>
                    <a:pt x="0" y="2438400"/>
                  </a:moveTo>
                  <a:lnTo>
                    <a:pt x="2438400" y="9436100"/>
                  </a:lnTo>
                  <a:lnTo>
                    <a:pt x="6959600" y="7708900"/>
                  </a:lnTo>
                  <a:cubicBezTo>
                    <a:pt x="7632700" y="7480300"/>
                    <a:pt x="8636000" y="6997700"/>
                    <a:pt x="8915400" y="6464300"/>
                  </a:cubicBezTo>
                  <a:cubicBezTo>
                    <a:pt x="9194800" y="5930900"/>
                    <a:pt x="8830733" y="5173133"/>
                    <a:pt x="8636000" y="4508500"/>
                  </a:cubicBezTo>
                  <a:lnTo>
                    <a:pt x="6896100" y="0"/>
                  </a:lnTo>
                  <a:lnTo>
                    <a:pt x="0" y="2438400"/>
                  </a:lnTo>
                  <a:close/>
                </a:path>
              </a:pathLst>
            </a:custGeom>
            <a:gradFill>
              <a:gsLst>
                <a:gs pos="0">
                  <a:schemeClr val="accent1"/>
                </a:gs>
                <a:gs pos="100000">
                  <a:schemeClr val="accent1">
                    <a:lumMod val="50000"/>
                  </a:schemeClr>
                </a:gs>
              </a:gsLst>
              <a:lin ang="5400000" scaled="1"/>
            </a:gra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solidFill>
                  <a:schemeClr val="accent2"/>
                </a:solidFill>
              </a:endParaRPr>
            </a:p>
          </p:txBody>
        </p:sp>
        <p:pic>
          <p:nvPicPr>
            <p:cNvPr id="40980" name="MH_Other_5"/>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145438" y="1725549"/>
              <a:ext cx="264082" cy="3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51"/>
            <p:cNvSpPr txBox="1"/>
            <p:nvPr/>
          </p:nvSpPr>
          <p:spPr bwMode="auto">
            <a:xfrm rot="20417445">
              <a:off x="1401683" y="1857355"/>
              <a:ext cx="1450669" cy="472395"/>
            </a:xfrm>
            <a:prstGeom prst="rect">
              <a:avLst/>
            </a:prstGeom>
            <a:noFill/>
          </p:spPr>
          <p:txBody>
            <a:bodyPr>
              <a:spAutoFit/>
            </a:bodyPr>
            <a:p>
              <a:pPr eaLnBrk="1" fontAlgn="auto" hangingPunct="1">
                <a:lnSpc>
                  <a:spcPct val="150000"/>
                </a:lnSpc>
                <a:spcBef>
                  <a:spcPts val="0"/>
                </a:spcBef>
                <a:spcAft>
                  <a:spcPts val="0"/>
                </a:spcAft>
                <a:defRPr/>
              </a:pPr>
              <a:r>
                <a:rPr lang="zh-CN" altLang="en-US" sz="900" b="1" dirty="0">
                  <a:solidFill>
                    <a:schemeClr val="accent2"/>
                  </a:solidFill>
                  <a:latin typeface="+mn-ea"/>
                  <a:ea typeface="+mn-ea"/>
                </a:rPr>
                <a:t>提示：你冲值</a:t>
              </a:r>
              <a:r>
                <a:rPr lang="en-US" altLang="zh-CN" sz="900" b="1" dirty="0">
                  <a:solidFill>
                    <a:schemeClr val="accent2"/>
                  </a:solidFill>
                  <a:latin typeface="+mn-ea"/>
                  <a:ea typeface="+mn-ea"/>
                </a:rPr>
                <a:t>400</a:t>
              </a:r>
              <a:r>
                <a:rPr lang="zh-CN" altLang="en-US" sz="900" b="1" dirty="0">
                  <a:solidFill>
                    <a:schemeClr val="accent2"/>
                  </a:solidFill>
                  <a:latin typeface="+mn-ea"/>
                  <a:ea typeface="+mn-ea"/>
                </a:rPr>
                <a:t>元，已到账，注意查收。</a:t>
              </a:r>
              <a:endParaRPr lang="zh-CN" altLang="en-US" sz="900" b="1" dirty="0">
                <a:solidFill>
                  <a:schemeClr val="accent2"/>
                </a:solid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2" presetClass="entr" presetSubtype="2" fill="hold" nodeType="withEffect">
                                  <p:stCondLst>
                                    <p:cond delay="40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600"/>
                                        <p:tgtEl>
                                          <p:spTgt spid="24"/>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anim calcmode="lin" valueType="num">
                                      <p:cBhvr>
                                        <p:cTn id="23" dur="750" fill="hold"/>
                                        <p:tgtEl>
                                          <p:spTgt spid="6"/>
                                        </p:tgtEl>
                                        <p:attrNameLst>
                                          <p:attrName>ppt_x</p:attrName>
                                        </p:attrNameLst>
                                      </p:cBhvr>
                                      <p:tavLst>
                                        <p:tav tm="0">
                                          <p:val>
                                            <p:strVal val="#ppt_x"/>
                                          </p:val>
                                        </p:tav>
                                        <p:tav tm="100000">
                                          <p:val>
                                            <p:strVal val="#ppt_x"/>
                                          </p:val>
                                        </p:tav>
                                      </p:tavLst>
                                    </p:anim>
                                    <p:anim calcmode="lin" valueType="num">
                                      <p:cBhvr>
                                        <p:cTn id="24" dur="75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anim calcmode="lin" valueType="num">
                                      <p:cBhvr>
                                        <p:cTn id="28" dur="750" fill="hold"/>
                                        <p:tgtEl>
                                          <p:spTgt spid="4"/>
                                        </p:tgtEl>
                                        <p:attrNameLst>
                                          <p:attrName>ppt_x</p:attrName>
                                        </p:attrNameLst>
                                      </p:cBhvr>
                                      <p:tavLst>
                                        <p:tav tm="0">
                                          <p:val>
                                            <p:strVal val="#ppt_x"/>
                                          </p:val>
                                        </p:tav>
                                        <p:tav tm="100000">
                                          <p:val>
                                            <p:strVal val="#ppt_x"/>
                                          </p:val>
                                        </p:tav>
                                      </p:tavLst>
                                    </p:anim>
                                    <p:anim calcmode="lin" valueType="num">
                                      <p:cBhvr>
                                        <p:cTn id="29" dur="75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par>
                          <p:cTn id="45" fill="hold">
                            <p:stCondLst>
                              <p:cond delay="3000"/>
                            </p:stCondLst>
                            <p:childTnLst>
                              <p:par>
                                <p:cTn id="46" presetID="2" presetClass="entr" presetSubtype="2" decel="10000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1+#ppt_w/2"/>
                                          </p:val>
                                        </p:tav>
                                        <p:tav tm="100000">
                                          <p:val>
                                            <p:strVal val="#ppt_x"/>
                                          </p:val>
                                        </p:tav>
                                      </p:tavLst>
                                    </p:anim>
                                    <p:anim calcmode="lin" valueType="num">
                                      <p:cBhvr additive="base">
                                        <p:cTn id="49" dur="500" fill="hold"/>
                                        <p:tgtEl>
                                          <p:spTgt spid="19"/>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1+#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2" presetClass="entr" presetSubtype="0"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Scale>
                                      <p:cBhvr>
                                        <p:cTn id="5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0"/>
                                        </p:tgtEl>
                                        <p:attrNameLst>
                                          <p:attrName>ppt_x</p:attrName>
                                          <p:attrName>ppt_y</p:attrName>
                                        </p:attrNameLst>
                                      </p:cBhvr>
                                    </p:animMotion>
                                    <p:animEffect transition="in" filter="fade">
                                      <p:cBhvr>
                                        <p:cTn id="5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9" grpId="0" bldLvl="0" animBg="1"/>
      <p:bldP spid="11" grpId="0"/>
      <p:bldP spid="19"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271328" y="2086928"/>
            <a:ext cx="2011680" cy="645160"/>
          </a:xfrm>
          <a:prstGeom prst="rect">
            <a:avLst/>
          </a:prstGeom>
        </p:spPr>
        <p:txBody>
          <a:bodyPr wrap="none">
            <a:spAutoFit/>
          </a:bodyPr>
          <a:lstStyle/>
          <a:p>
            <a:pPr algn="l" eaLnBrk="1" fontAlgn="auto" hangingPunct="1">
              <a:spcBef>
                <a:spcPts val="0"/>
              </a:spcBef>
              <a:spcAft>
                <a:spcPts val="0"/>
              </a:spcAft>
              <a:defRPr/>
            </a:pPr>
            <a:r>
              <a:rPr lang="zh-CN" altLang="en-US" sz="3600"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sym typeface="+mn-ea"/>
              </a:rPr>
              <a:t>产品展示</a:t>
            </a:r>
            <a:endParaRPr lang="zh-CN" altLang="zh-CN"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995738" y="1419225"/>
            <a:ext cx="0" cy="208915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4"/>
          <p:cNvSpPr txBox="1"/>
          <p:nvPr/>
        </p:nvSpPr>
        <p:spPr>
          <a:xfrm>
            <a:off x="1962150" y="2855913"/>
            <a:ext cx="1644015" cy="314325"/>
          </a:xfrm>
          <a:prstGeom prst="rect">
            <a:avLst/>
          </a:prstGeom>
          <a:noFill/>
        </p:spPr>
        <p:txBody>
          <a:bodyPr wrap="none" lIns="68580" tIns="34290" rIns="68580" bIns="34290">
            <a:spAutoFit/>
          </a:bodyPr>
          <a:lstStyle/>
          <a:p>
            <a:pPr algn="l" eaLnBrk="1" fontAlgn="auto" hangingPunct="1">
              <a:spcBef>
                <a:spcPts val="0"/>
              </a:spcBef>
              <a:spcAft>
                <a:spcPts val="0"/>
              </a:spcAft>
              <a:defRPr/>
            </a:pPr>
            <a:r>
              <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rPr>
              <a:t>product display</a:t>
            </a:r>
            <a:endPar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endParaRPr>
          </a:p>
        </p:txBody>
      </p:sp>
      <p:grpSp>
        <p:nvGrpSpPr>
          <p:cNvPr id="10" name="组合 9"/>
          <p:cNvGrpSpPr/>
          <p:nvPr/>
        </p:nvGrpSpPr>
        <p:grpSpPr bwMode="auto">
          <a:xfrm>
            <a:off x="2347913" y="1524000"/>
            <a:ext cx="1044575" cy="1044575"/>
            <a:chOff x="3986020" y="2104851"/>
            <a:chExt cx="1044500" cy="1044500"/>
          </a:xfrm>
        </p:grpSpPr>
        <p:sp>
          <p:nvSpPr>
            <p:cNvPr id="11" name="椭圆 10"/>
            <p:cNvSpPr/>
            <p:nvPr/>
          </p:nvSpPr>
          <p:spPr>
            <a:xfrm>
              <a:off x="3986020" y="2104851"/>
              <a:ext cx="1044500" cy="1044500"/>
            </a:xfrm>
            <a:prstGeom prst="ellipse">
              <a:avLst/>
            </a:prstGeom>
            <a:gradFill>
              <a:gsLst>
                <a:gs pos="0">
                  <a:schemeClr val="accent1"/>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endParaRPr>
            </a:p>
          </p:txBody>
        </p:sp>
        <p:sp>
          <p:nvSpPr>
            <p:cNvPr id="12" name="KSO_Shape"/>
            <p:cNvSpPr>
              <a:spLocks noChangeAspect="1"/>
            </p:cNvSpPr>
            <p:nvPr/>
          </p:nvSpPr>
          <p:spPr bwMode="auto">
            <a:xfrm>
              <a:off x="4174918" y="2287401"/>
              <a:ext cx="625430" cy="630192"/>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600" fill="hold"/>
                                        <p:tgtEl>
                                          <p:spTgt spid="10"/>
                                        </p:tgtEl>
                                        <p:attrNameLst>
                                          <p:attrName>ppt_x</p:attrName>
                                        </p:attrNameLst>
                                      </p:cBhvr>
                                      <p:tavLst>
                                        <p:tav tm="0">
                                          <p:val>
                                            <p:strVal val="#ppt_x"/>
                                          </p:val>
                                        </p:tav>
                                        <p:tav tm="100000">
                                          <p:val>
                                            <p:strVal val="#ppt_x"/>
                                          </p:val>
                                        </p:tav>
                                      </p:tavLst>
                                    </p:anim>
                                    <p:anim calcmode="lin" valueType="num">
                                      <p:cBhvr additive="base">
                                        <p:cTn id="8" dur="6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500"/>
                            </p:stCondLst>
                            <p:childTnLst>
                              <p:par>
                                <p:cTn id="14" presetID="2" presetClass="entr" presetSubtype="1" decel="10000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181793" y="2140903"/>
            <a:ext cx="2011680" cy="645160"/>
          </a:xfrm>
          <a:prstGeom prst="rect">
            <a:avLst/>
          </a:prstGeom>
        </p:spPr>
        <p:txBody>
          <a:bodyPr wrap="none">
            <a:spAutoFit/>
          </a:bodyPr>
          <a:lstStyle/>
          <a:p>
            <a:pPr eaLnBrk="1" fontAlgn="auto" hangingPunct="1">
              <a:spcBef>
                <a:spcPts val="0"/>
              </a:spcBef>
              <a:spcAft>
                <a:spcPts val="0"/>
              </a:spcAft>
              <a:defRPr/>
            </a:pPr>
            <a:r>
              <a:rPr lang="zh-CN" altLang="en-US"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rPr>
              <a:t>项目总结</a:t>
            </a:r>
            <a:endParaRPr lang="zh-CN" altLang="en-US"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995738" y="1419225"/>
            <a:ext cx="0" cy="208915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4"/>
          <p:cNvSpPr txBox="1"/>
          <p:nvPr/>
        </p:nvSpPr>
        <p:spPr>
          <a:xfrm>
            <a:off x="1835150" y="2855913"/>
            <a:ext cx="1782445" cy="314325"/>
          </a:xfrm>
          <a:prstGeom prst="rect">
            <a:avLst/>
          </a:prstGeom>
          <a:noFill/>
        </p:spPr>
        <p:txBody>
          <a:bodyPr wrap="none" lIns="68580" tIns="34290" rIns="68580" bIns="34290">
            <a:spAutoFit/>
          </a:bodyPr>
          <a:lstStyle/>
          <a:p>
            <a:pPr algn="l" eaLnBrk="1" fontAlgn="auto" hangingPunct="1">
              <a:spcBef>
                <a:spcPts val="0"/>
              </a:spcBef>
              <a:spcAft>
                <a:spcPts val="0"/>
              </a:spcAft>
              <a:defRPr/>
            </a:pPr>
            <a:r>
              <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rPr>
              <a:t>project summary</a:t>
            </a:r>
            <a:endPar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endParaRPr>
          </a:p>
        </p:txBody>
      </p:sp>
      <p:grpSp>
        <p:nvGrpSpPr>
          <p:cNvPr id="29" name="组合 28"/>
          <p:cNvGrpSpPr/>
          <p:nvPr/>
        </p:nvGrpSpPr>
        <p:grpSpPr bwMode="auto">
          <a:xfrm>
            <a:off x="2236788" y="1611313"/>
            <a:ext cx="1042987" cy="1044575"/>
            <a:chOff x="7377124" y="2104851"/>
            <a:chExt cx="1044500" cy="1044500"/>
          </a:xfrm>
        </p:grpSpPr>
        <p:sp>
          <p:nvSpPr>
            <p:cNvPr id="30" name="椭圆 29"/>
            <p:cNvSpPr/>
            <p:nvPr/>
          </p:nvSpPr>
          <p:spPr>
            <a:xfrm>
              <a:off x="7377124" y="2104851"/>
              <a:ext cx="1044500" cy="1044500"/>
            </a:xfrm>
            <a:prstGeom prst="ellipse">
              <a:avLst/>
            </a:prstGeom>
            <a:gradFill>
              <a:gsLst>
                <a:gs pos="0">
                  <a:schemeClr val="accent1"/>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endParaRPr>
            </a:p>
          </p:txBody>
        </p:sp>
        <p:sp>
          <p:nvSpPr>
            <p:cNvPr id="31" name="KSO_Shape"/>
            <p:cNvSpPr>
              <a:spLocks noChangeAspect="1"/>
            </p:cNvSpPr>
            <p:nvPr/>
          </p:nvSpPr>
          <p:spPr bwMode="auto">
            <a:xfrm>
              <a:off x="7647390" y="2252477"/>
              <a:ext cx="503967" cy="687339"/>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 presetClass="entr" presetSubtype="1" decel="10000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600" fill="hold"/>
                                        <p:tgtEl>
                                          <p:spTgt spid="29"/>
                                        </p:tgtEl>
                                        <p:attrNameLst>
                                          <p:attrName>ppt_x</p:attrName>
                                        </p:attrNameLst>
                                      </p:cBhvr>
                                      <p:tavLst>
                                        <p:tav tm="0">
                                          <p:val>
                                            <p:strVal val="#ppt_x"/>
                                          </p:val>
                                        </p:tav>
                                        <p:tav tm="100000">
                                          <p:val>
                                            <p:strVal val="#ppt_x"/>
                                          </p:val>
                                        </p:tav>
                                      </p:tavLst>
                                    </p:anim>
                                    <p:anim calcmode="lin" valueType="num">
                                      <p:cBhvr additive="base">
                                        <p:cTn id="21" dur="6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925513" y="2841625"/>
            <a:ext cx="1133475" cy="1136650"/>
            <a:chOff x="925080" y="2842151"/>
            <a:chExt cx="1134462" cy="1136057"/>
          </a:xfrm>
        </p:grpSpPr>
        <p:sp>
          <p:nvSpPr>
            <p:cNvPr id="4" name="MH_Other_3"/>
            <p:cNvSpPr/>
            <p:nvPr>
              <p:custDataLst>
                <p:tags r:id="rId1"/>
              </p:custDataLst>
            </p:nvPr>
          </p:nvSpPr>
          <p:spPr>
            <a:xfrm>
              <a:off x="925080" y="2842151"/>
              <a:ext cx="1134462" cy="1136057"/>
            </a:xfrm>
            <a:prstGeom prst="teardrop">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54000" rIns="81000" anchor="ctr"/>
            <a:lstStyle/>
            <a:p>
              <a:pPr algn="ctr" eaLnBrk="1" fontAlgn="auto" hangingPunct="1">
                <a:spcBef>
                  <a:spcPts val="0"/>
                </a:spcBef>
                <a:spcAft>
                  <a:spcPts val="0"/>
                </a:spcAft>
                <a:defRPr/>
              </a:pPr>
              <a:endParaRPr lang="th-TH" sz="2700" dirty="0">
                <a:gradFill>
                  <a:gsLst>
                    <a:gs pos="0">
                      <a:schemeClr val="accent1"/>
                    </a:gs>
                    <a:gs pos="100000">
                      <a:schemeClr val="accent1">
                        <a:lumMod val="50000"/>
                      </a:schemeClr>
                    </a:gs>
                  </a:gsLst>
                  <a:lin ang="5400000" scaled="1"/>
                </a:gradFill>
              </a:endParaRPr>
            </a:p>
          </p:txBody>
        </p:sp>
        <p:sp>
          <p:nvSpPr>
            <p:cNvPr id="2054" name="MH_Other_5"/>
            <p:cNvSpPr>
              <a:spLocks noEditPoints="1"/>
            </p:cNvSpPr>
            <p:nvPr>
              <p:custDataLst>
                <p:tags r:id="rId2"/>
              </p:custDataLst>
            </p:nvPr>
          </p:nvSpPr>
          <p:spPr bwMode="auto">
            <a:xfrm>
              <a:off x="1258745" y="3129339"/>
              <a:ext cx="467131" cy="502974"/>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15">
                <a:gradFill>
                  <a:gsLst>
                    <a:gs pos="0">
                      <a:schemeClr val="accent1"/>
                    </a:gs>
                    <a:gs pos="100000">
                      <a:schemeClr val="accent1">
                        <a:lumMod val="50000"/>
                      </a:schemeClr>
                    </a:gs>
                  </a:gsLst>
                  <a:lin ang="5400000" scaled="1"/>
                </a:gradFill>
                <a:latin typeface="+mn-lt"/>
                <a:ea typeface="+mn-ea"/>
              </a:endParaRPr>
            </a:p>
          </p:txBody>
        </p:sp>
      </p:grpSp>
      <p:grpSp>
        <p:nvGrpSpPr>
          <p:cNvPr id="7" name="组合 6"/>
          <p:cNvGrpSpPr/>
          <p:nvPr/>
        </p:nvGrpSpPr>
        <p:grpSpPr bwMode="auto">
          <a:xfrm>
            <a:off x="2116138" y="2841625"/>
            <a:ext cx="1595437" cy="1595438"/>
            <a:chOff x="2115386" y="2842151"/>
            <a:chExt cx="1595585" cy="1595585"/>
          </a:xfrm>
        </p:grpSpPr>
        <p:sp>
          <p:nvSpPr>
            <p:cNvPr id="2" name="MH_Other_1"/>
            <p:cNvSpPr/>
            <p:nvPr>
              <p:custDataLst>
                <p:tags r:id="rId3"/>
              </p:custDataLst>
            </p:nvPr>
          </p:nvSpPr>
          <p:spPr>
            <a:xfrm rot="16200000">
              <a:off x="2115387" y="2842150"/>
              <a:ext cx="1595585" cy="1595585"/>
            </a:xfrm>
            <a:prstGeom prst="teardrop">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 lIns="27000" tIns="27000" rIns="81000" anchor="ctr"/>
            <a:lstStyle/>
            <a:p>
              <a:pPr algn="ctr" eaLnBrk="1" fontAlgn="auto" hangingPunct="1">
                <a:spcBef>
                  <a:spcPts val="0"/>
                </a:spcBef>
                <a:spcAft>
                  <a:spcPts val="0"/>
                </a:spcAft>
                <a:defRPr/>
              </a:pPr>
              <a:endParaRPr lang="th-TH" sz="2700" dirty="0">
                <a:gradFill>
                  <a:gsLst>
                    <a:gs pos="0">
                      <a:schemeClr val="accent1"/>
                    </a:gs>
                    <a:gs pos="100000">
                      <a:schemeClr val="accent1">
                        <a:lumMod val="50000"/>
                      </a:schemeClr>
                    </a:gs>
                  </a:gsLst>
                  <a:lin ang="5400000" scaled="1"/>
                </a:gradFill>
              </a:endParaRPr>
            </a:p>
          </p:txBody>
        </p:sp>
        <p:sp>
          <p:nvSpPr>
            <p:cNvPr id="2055" name="MH_Other_6"/>
            <p:cNvSpPr>
              <a:spLocks noEditPoints="1"/>
            </p:cNvSpPr>
            <p:nvPr>
              <p:custDataLst>
                <p:tags r:id="rId4"/>
              </p:custDataLst>
            </p:nvPr>
          </p:nvSpPr>
          <p:spPr bwMode="auto">
            <a:xfrm>
              <a:off x="2659949" y="3381951"/>
              <a:ext cx="506460" cy="436603"/>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15">
                <a:gradFill>
                  <a:gsLst>
                    <a:gs pos="0">
                      <a:schemeClr val="accent1"/>
                    </a:gs>
                    <a:gs pos="100000">
                      <a:schemeClr val="accent1">
                        <a:lumMod val="50000"/>
                      </a:schemeClr>
                    </a:gs>
                  </a:gsLst>
                  <a:lin ang="5400000" scaled="1"/>
                </a:gradFill>
                <a:latin typeface="+mn-lt"/>
                <a:ea typeface="+mn-ea"/>
              </a:endParaRPr>
            </a:p>
          </p:txBody>
        </p:sp>
      </p:grpSp>
      <p:grpSp>
        <p:nvGrpSpPr>
          <p:cNvPr id="8" name="组合 7"/>
          <p:cNvGrpSpPr/>
          <p:nvPr/>
        </p:nvGrpSpPr>
        <p:grpSpPr bwMode="auto">
          <a:xfrm>
            <a:off x="2116138" y="1652588"/>
            <a:ext cx="1135062" cy="1133475"/>
            <a:chOff x="2115386" y="1651845"/>
            <a:chExt cx="1136057" cy="1134461"/>
          </a:xfrm>
        </p:grpSpPr>
        <p:sp>
          <p:nvSpPr>
            <p:cNvPr id="3" name="MH_Other_2"/>
            <p:cNvSpPr/>
            <p:nvPr>
              <p:custDataLst>
                <p:tags r:id="rId5"/>
              </p:custDataLst>
            </p:nvPr>
          </p:nvSpPr>
          <p:spPr>
            <a:xfrm rot="10800000">
              <a:off x="2115386" y="1651845"/>
              <a:ext cx="1136057" cy="1134461"/>
            </a:xfrm>
            <a:prstGeom prst="teardrop">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27000" rIns="27000" anchor="ctr"/>
            <a:lstStyle/>
            <a:p>
              <a:pPr algn="ctr" eaLnBrk="1" fontAlgn="auto" hangingPunct="1">
                <a:spcBef>
                  <a:spcPts val="0"/>
                </a:spcBef>
                <a:spcAft>
                  <a:spcPts val="0"/>
                </a:spcAft>
                <a:defRPr/>
              </a:pPr>
              <a:endParaRPr lang="th-TH" sz="3000" dirty="0">
                <a:gradFill>
                  <a:gsLst>
                    <a:gs pos="0">
                      <a:schemeClr val="accent1"/>
                    </a:gs>
                    <a:gs pos="100000">
                      <a:schemeClr val="accent1">
                        <a:lumMod val="50000"/>
                      </a:schemeClr>
                    </a:gs>
                  </a:gsLst>
                  <a:lin ang="5400000" scaled="1"/>
                </a:gradFill>
              </a:endParaRPr>
            </a:p>
          </p:txBody>
        </p:sp>
        <p:sp>
          <p:nvSpPr>
            <p:cNvPr id="2056" name="MH_Other_7"/>
            <p:cNvSpPr>
              <a:spLocks noEditPoints="1"/>
            </p:cNvSpPr>
            <p:nvPr>
              <p:custDataLst>
                <p:tags r:id="rId6"/>
              </p:custDataLst>
            </p:nvPr>
          </p:nvSpPr>
          <p:spPr bwMode="auto">
            <a:xfrm>
              <a:off x="2429987" y="2039532"/>
              <a:ext cx="506856" cy="382920"/>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15">
                <a:gradFill>
                  <a:gsLst>
                    <a:gs pos="0">
                      <a:schemeClr val="accent1"/>
                    </a:gs>
                    <a:gs pos="100000">
                      <a:schemeClr val="accent1">
                        <a:lumMod val="50000"/>
                      </a:schemeClr>
                    </a:gs>
                  </a:gsLst>
                  <a:lin ang="5400000" scaled="1"/>
                </a:gradFill>
                <a:latin typeface="+mn-lt"/>
                <a:ea typeface="+mn-ea"/>
              </a:endParaRPr>
            </a:p>
          </p:txBody>
        </p:sp>
      </p:grpSp>
      <p:grpSp>
        <p:nvGrpSpPr>
          <p:cNvPr id="9" name="组合 8"/>
          <p:cNvGrpSpPr/>
          <p:nvPr/>
        </p:nvGrpSpPr>
        <p:grpSpPr bwMode="auto">
          <a:xfrm>
            <a:off x="919163" y="1663700"/>
            <a:ext cx="1133475" cy="1133475"/>
            <a:chOff x="918697" y="1663014"/>
            <a:chExt cx="1134462" cy="1134462"/>
          </a:xfrm>
        </p:grpSpPr>
        <p:sp>
          <p:nvSpPr>
            <p:cNvPr id="5" name="MH_Other_4"/>
            <p:cNvSpPr/>
            <p:nvPr>
              <p:custDataLst>
                <p:tags r:id="rId7"/>
              </p:custDataLst>
            </p:nvPr>
          </p:nvSpPr>
          <p:spPr>
            <a:xfrm rot="5400000">
              <a:off x="918697" y="1663014"/>
              <a:ext cx="1134462" cy="1134462"/>
            </a:xfrm>
            <a:prstGeom prst="teardrop">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1000" tIns="27000" rIns="0" anchor="ctr"/>
            <a:lstStyle/>
            <a:p>
              <a:pPr algn="ctr" eaLnBrk="1" fontAlgn="auto" hangingPunct="1">
                <a:spcBef>
                  <a:spcPts val="0"/>
                </a:spcBef>
                <a:spcAft>
                  <a:spcPts val="0"/>
                </a:spcAft>
                <a:defRPr/>
              </a:pPr>
              <a:endParaRPr lang="th-TH" sz="2700" dirty="0">
                <a:gradFill>
                  <a:gsLst>
                    <a:gs pos="0">
                      <a:schemeClr val="accent1"/>
                    </a:gs>
                    <a:gs pos="100000">
                      <a:schemeClr val="accent1">
                        <a:lumMod val="50000"/>
                      </a:schemeClr>
                    </a:gs>
                  </a:gsLst>
                  <a:lin ang="5400000" scaled="1"/>
                </a:gradFill>
              </a:endParaRPr>
            </a:p>
          </p:txBody>
        </p:sp>
        <p:sp>
          <p:nvSpPr>
            <p:cNvPr id="2057" name="MH_Other_8"/>
            <p:cNvSpPr>
              <a:spLocks noEditPoints="1"/>
            </p:cNvSpPr>
            <p:nvPr>
              <p:custDataLst>
                <p:tags r:id="rId8"/>
              </p:custDataLst>
            </p:nvPr>
          </p:nvSpPr>
          <p:spPr bwMode="auto">
            <a:xfrm>
              <a:off x="1319095" y="1961724"/>
              <a:ext cx="347965" cy="584709"/>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15">
                <a:gradFill>
                  <a:gsLst>
                    <a:gs pos="0">
                      <a:schemeClr val="accent1"/>
                    </a:gs>
                    <a:gs pos="100000">
                      <a:schemeClr val="accent1">
                        <a:lumMod val="50000"/>
                      </a:schemeClr>
                    </a:gs>
                  </a:gsLst>
                  <a:lin ang="5400000" scaled="1"/>
                </a:gradFill>
                <a:latin typeface="+mn-lt"/>
                <a:ea typeface="+mn-ea"/>
              </a:endParaRPr>
            </a:p>
          </p:txBody>
        </p:sp>
      </p:grpSp>
      <p:sp>
        <p:nvSpPr>
          <p:cNvPr id="20" name="MH_SubTitle_1"/>
          <p:cNvSpPr/>
          <p:nvPr>
            <p:custDataLst>
              <p:tags r:id="rId9"/>
            </p:custDataLst>
          </p:nvPr>
        </p:nvSpPr>
        <p:spPr>
          <a:xfrm>
            <a:off x="4244975" y="1663700"/>
            <a:ext cx="1395413" cy="379413"/>
          </a:xfrm>
          <a:prstGeom prst="roundRect">
            <a:avLst>
              <a:gd name="adj" fmla="val 2111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400" dirty="0">
                <a:solidFill>
                  <a:schemeClr val="accent2"/>
                </a:solidFill>
                <a:sym typeface="+mn-ea"/>
              </a:rPr>
              <a:t>小干货</a:t>
            </a:r>
            <a:endParaRPr lang="en-US" altLang="zh-CN" sz="1400" dirty="0">
              <a:solidFill>
                <a:schemeClr val="accent2"/>
              </a:solidFill>
            </a:endParaRPr>
          </a:p>
        </p:txBody>
      </p:sp>
      <p:sp>
        <p:nvSpPr>
          <p:cNvPr id="24" name="MH_SubTitle_2"/>
          <p:cNvSpPr/>
          <p:nvPr>
            <p:custDataLst>
              <p:tags r:id="rId10"/>
            </p:custDataLst>
          </p:nvPr>
        </p:nvSpPr>
        <p:spPr>
          <a:xfrm>
            <a:off x="6380163" y="1663700"/>
            <a:ext cx="1398587" cy="379413"/>
          </a:xfrm>
          <a:prstGeom prst="roundRect">
            <a:avLst>
              <a:gd name="adj" fmla="val 2111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400" dirty="0">
                <a:solidFill>
                  <a:schemeClr val="accent2"/>
                </a:solidFill>
              </a:rPr>
              <a:t>小干货</a:t>
            </a:r>
            <a:endParaRPr lang="zh-CN" altLang="en-US" sz="1400" dirty="0">
              <a:solidFill>
                <a:schemeClr val="accent2"/>
              </a:solidFill>
            </a:endParaRPr>
          </a:p>
        </p:txBody>
      </p:sp>
      <p:sp>
        <p:nvSpPr>
          <p:cNvPr id="27" name="MH_SubTitle_3"/>
          <p:cNvSpPr/>
          <p:nvPr>
            <p:custDataLst>
              <p:tags r:id="rId11"/>
            </p:custDataLst>
          </p:nvPr>
        </p:nvSpPr>
        <p:spPr>
          <a:xfrm>
            <a:off x="4244975" y="3233738"/>
            <a:ext cx="1395413" cy="379412"/>
          </a:xfrm>
          <a:prstGeom prst="roundRect">
            <a:avLst>
              <a:gd name="adj" fmla="val 2111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400" dirty="0">
                <a:solidFill>
                  <a:schemeClr val="accent2"/>
                </a:solidFill>
                <a:sym typeface="+mn-ea"/>
              </a:rPr>
              <a:t>小干货</a:t>
            </a:r>
            <a:endParaRPr lang="en-US" altLang="zh-CN" sz="1400" dirty="0">
              <a:solidFill>
                <a:schemeClr val="accent2"/>
              </a:solidFill>
            </a:endParaRPr>
          </a:p>
        </p:txBody>
      </p:sp>
      <p:sp>
        <p:nvSpPr>
          <p:cNvPr id="29" name="MH_SubTitle_4"/>
          <p:cNvSpPr/>
          <p:nvPr>
            <p:custDataLst>
              <p:tags r:id="rId12"/>
            </p:custDataLst>
          </p:nvPr>
        </p:nvSpPr>
        <p:spPr>
          <a:xfrm>
            <a:off x="6380163" y="3233738"/>
            <a:ext cx="1398587" cy="379412"/>
          </a:xfrm>
          <a:prstGeom prst="roundRect">
            <a:avLst>
              <a:gd name="adj" fmla="val 2111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400" dirty="0">
                <a:solidFill>
                  <a:schemeClr val="accent2"/>
                </a:solidFill>
                <a:sym typeface="+mn-ea"/>
              </a:rPr>
              <a:t>小干货</a:t>
            </a:r>
            <a:endParaRPr lang="en-US" altLang="zh-CN" sz="1400" dirty="0">
              <a:solidFill>
                <a:schemeClr val="accent2"/>
              </a:solidFill>
            </a:endParaRPr>
          </a:p>
        </p:txBody>
      </p:sp>
      <p:sp>
        <p:nvSpPr>
          <p:cNvPr id="25" name="Text Box 10"/>
          <p:cNvSpPr txBox="1">
            <a:spLocks noChangeArrowheads="1"/>
          </p:cNvSpPr>
          <p:nvPr/>
        </p:nvSpPr>
        <p:spPr bwMode="auto">
          <a:xfrm>
            <a:off x="4135438" y="2154238"/>
            <a:ext cx="1614487" cy="599440"/>
          </a:xfrm>
          <a:prstGeom prst="rect">
            <a:avLst/>
          </a:prstGeom>
          <a:noFill/>
          <a:ln w="9525">
            <a:noFill/>
            <a:miter lim="800000"/>
          </a:ln>
        </p:spPr>
        <p:txBody>
          <a:bodyPr lIns="45720" tIns="22860" rIns="45720" bIns="22860">
            <a:spAutoFit/>
          </a:bodyPr>
          <a:lstStyle/>
          <a:p>
            <a:pPr algn="ctr" eaLnBrk="1" fontAlgn="auto" hangingPunct="1">
              <a:lnSpc>
                <a:spcPct val="150000"/>
              </a:lnSpc>
              <a:spcBef>
                <a:spcPts val="0"/>
              </a:spcBef>
              <a:spcAft>
                <a:spcPts val="0"/>
              </a:spcAft>
              <a:defRPr/>
            </a:pPr>
            <a:r>
              <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rPr>
              <a:t>团队每个人的编码思想和规范不一样，这样就必须多商量、多讨论</a:t>
            </a:r>
            <a:endPar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26" name="Text Box 10"/>
          <p:cNvSpPr txBox="1">
            <a:spLocks noChangeArrowheads="1"/>
          </p:cNvSpPr>
          <p:nvPr/>
        </p:nvSpPr>
        <p:spPr bwMode="auto">
          <a:xfrm>
            <a:off x="6272213" y="2176463"/>
            <a:ext cx="1614487" cy="599440"/>
          </a:xfrm>
          <a:prstGeom prst="rect">
            <a:avLst/>
          </a:prstGeom>
          <a:noFill/>
          <a:ln w="9525">
            <a:noFill/>
            <a:miter lim="800000"/>
          </a:ln>
        </p:spPr>
        <p:txBody>
          <a:bodyPr lIns="45720" tIns="22860" rIns="45720" bIns="22860">
            <a:spAutoFit/>
          </a:bodyPr>
          <a:lstStyle/>
          <a:p>
            <a:pPr algn="ctr" eaLnBrk="1" fontAlgn="auto" hangingPunct="1">
              <a:lnSpc>
                <a:spcPct val="150000"/>
              </a:lnSpc>
              <a:spcBef>
                <a:spcPts val="0"/>
              </a:spcBef>
              <a:spcAft>
                <a:spcPts val="0"/>
              </a:spcAft>
              <a:defRPr/>
            </a:pPr>
            <a:r>
              <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rPr>
              <a:t>譬如遇到问题后该怎么解决，如果技术行不通的话是不是可以换种方式来实现</a:t>
            </a:r>
            <a:endPar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30" name="Text Box 10"/>
          <p:cNvSpPr txBox="1">
            <a:spLocks noChangeArrowheads="1"/>
          </p:cNvSpPr>
          <p:nvPr/>
        </p:nvSpPr>
        <p:spPr bwMode="auto">
          <a:xfrm>
            <a:off x="4154488" y="3743325"/>
            <a:ext cx="1614487" cy="229870"/>
          </a:xfrm>
          <a:prstGeom prst="rect">
            <a:avLst/>
          </a:prstGeom>
          <a:noFill/>
          <a:ln w="9525">
            <a:noFill/>
            <a:miter lim="800000"/>
          </a:ln>
        </p:spPr>
        <p:txBody>
          <a:bodyPr lIns="45720" tIns="22860" rIns="45720" bIns="22860">
            <a:spAutoFit/>
          </a:bodyPr>
          <a:lstStyle/>
          <a:p>
            <a:pPr algn="ctr" eaLnBrk="1" fontAlgn="auto" hangingPunct="1">
              <a:lnSpc>
                <a:spcPct val="150000"/>
              </a:lnSpc>
              <a:spcBef>
                <a:spcPts val="0"/>
              </a:spcBef>
              <a:spcAft>
                <a:spcPts val="0"/>
              </a:spcAft>
              <a:defRPr/>
            </a:pPr>
            <a:r>
              <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rPr>
              <a:t>代码注释，命名规范</a:t>
            </a:r>
            <a:endPar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31" name="Text Box 10"/>
          <p:cNvSpPr txBox="1">
            <a:spLocks noChangeArrowheads="1"/>
          </p:cNvSpPr>
          <p:nvPr/>
        </p:nvSpPr>
        <p:spPr bwMode="auto">
          <a:xfrm>
            <a:off x="6291263" y="3765550"/>
            <a:ext cx="1616075" cy="229870"/>
          </a:xfrm>
          <a:prstGeom prst="rect">
            <a:avLst/>
          </a:prstGeom>
          <a:noFill/>
          <a:ln w="9525">
            <a:noFill/>
            <a:miter lim="800000"/>
          </a:ln>
        </p:spPr>
        <p:txBody>
          <a:bodyPr lIns="45720" tIns="22860" rIns="45720" bIns="22860">
            <a:spAutoFit/>
          </a:bodyPr>
          <a:lstStyle/>
          <a:p>
            <a:pPr algn="ctr" eaLnBrk="1" fontAlgn="auto" hangingPunct="1">
              <a:lnSpc>
                <a:spcPct val="150000"/>
              </a:lnSpc>
              <a:spcBef>
                <a:spcPts val="0"/>
              </a:spcBef>
              <a:spcAft>
                <a:spcPts val="0"/>
              </a:spcAft>
              <a:defRPr/>
            </a:pPr>
            <a:r>
              <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rPr>
              <a:t>联动键值对绑定，思路要清晰</a:t>
            </a:r>
            <a:endParaRPr lang="zh-CN" altLang="en-US" sz="8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33"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algn="ct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总  结</a:t>
            </a:r>
            <a:endPar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34"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a:gradFill>
                  <a:gsLst>
                    <a:gs pos="0">
                      <a:schemeClr val="accent1"/>
                    </a:gs>
                    <a:gs pos="100000">
                      <a:schemeClr val="accent1">
                        <a:lumMod val="50000"/>
                      </a:schemeClr>
                    </a:gs>
                  </a:gsLst>
                  <a:lin ang="5400000" scaled="1"/>
                </a:gradFill>
                <a:latin typeface="+mn-ea"/>
                <a:cs typeface="Arial" panose="020B0604020202020204" pitchFamily="34" charset="0"/>
              </a:rPr>
              <a:t>整理我们学习的心得，是我们再在</a:t>
            </a:r>
            <a:r>
              <a:rPr lang="en-US" altLang="zh-CN" sz="1000" dirty="0">
                <a:gradFill>
                  <a:gsLst>
                    <a:gs pos="0">
                      <a:schemeClr val="accent1"/>
                    </a:gs>
                    <a:gs pos="100000">
                      <a:schemeClr val="accent1">
                        <a:lumMod val="50000"/>
                      </a:schemeClr>
                    </a:gs>
                  </a:gsLst>
                  <a:lin ang="5400000" scaled="1"/>
                </a:gradFill>
                <a:latin typeface="+mn-ea"/>
                <a:cs typeface="Arial" panose="020B0604020202020204" pitchFamily="34" charset="0"/>
              </a:rPr>
              <a:t>I</a:t>
            </a:r>
            <a:r>
              <a:rPr lang="en-US" altLang="zh-CN" sz="1000" dirty="0">
                <a:gradFill>
                  <a:gsLst>
                    <a:gs pos="0">
                      <a:schemeClr val="accent1"/>
                    </a:gs>
                    <a:gs pos="100000">
                      <a:schemeClr val="accent1">
                        <a:lumMod val="50000"/>
                      </a:schemeClr>
                    </a:gs>
                  </a:gsLst>
                  <a:lin ang="5400000" scaled="1"/>
                </a:gradFill>
                <a:latin typeface="+mn-ea"/>
                <a:cs typeface="Arial" panose="020B0604020202020204" pitchFamily="34" charset="0"/>
              </a:rPr>
              <a:t>T</a:t>
            </a:r>
            <a:r>
              <a:rPr lang="zh-CN" altLang="en-US" sz="1000" dirty="0">
                <a:gradFill>
                  <a:gsLst>
                    <a:gs pos="0">
                      <a:schemeClr val="accent1"/>
                    </a:gs>
                    <a:gs pos="100000">
                      <a:schemeClr val="accent1">
                        <a:lumMod val="50000"/>
                      </a:schemeClr>
                    </a:gs>
                  </a:gsLst>
                  <a:lin ang="5400000" scaled="1"/>
                </a:gradFill>
                <a:latin typeface="+mn-ea"/>
                <a:cs typeface="Arial" panose="020B0604020202020204" pitchFamily="34" charset="0"/>
              </a:rPr>
              <a:t>的路上助力器</a:t>
            </a:r>
            <a:endParaRPr lang="zh-CN" altLang="en-US" sz="1000" dirty="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35" name="直接连接符 34"/>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ustDataLst>
      <p:tags r:id="rId13"/>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par>
                                <p:cTn id="12" presetID="22" presetClass="entr" presetSubtype="2" fill="hold" nodeType="withEffect">
                                  <p:stCondLst>
                                    <p:cond delay="4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600"/>
                                        <p:tgtEl>
                                          <p:spTgt spid="34"/>
                                        </p:tgtEl>
                                      </p:cBhvr>
                                    </p:animEffect>
                                  </p:childTnLst>
                                </p:cTn>
                              </p:par>
                            </p:childTnLst>
                          </p:cTn>
                        </p:par>
                        <p:par>
                          <p:cTn id="19" fill="hold">
                            <p:stCondLst>
                              <p:cond delay="1500"/>
                            </p:stCondLst>
                            <p:childTnLst>
                              <p:par>
                                <p:cTn id="20" presetID="2" presetClass="entr" presetSubtype="9"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par>
                                <p:cTn id="28" presetID="2" presetClass="entr" presetSubtype="12" decel="10000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6" decel="10000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49" presetClass="entr" presetSubtype="0"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 calcmode="lin" valueType="num">
                                      <p:cBhvr>
                                        <p:cTn id="47" dur="500" fill="hold"/>
                                        <p:tgtEl>
                                          <p:spTgt spid="24"/>
                                        </p:tgtEl>
                                        <p:attrNameLst>
                                          <p:attrName>style.rotation</p:attrName>
                                        </p:attrNameLst>
                                      </p:cBhvr>
                                      <p:tavLst>
                                        <p:tav tm="0">
                                          <p:val>
                                            <p:fltVal val="360"/>
                                          </p:val>
                                        </p:tav>
                                        <p:tav tm="100000">
                                          <p:val>
                                            <p:fltVal val="0"/>
                                          </p:val>
                                        </p:tav>
                                      </p:tavLst>
                                    </p:anim>
                                    <p:animEffect transition="in" filter="fade">
                                      <p:cBhvr>
                                        <p:cTn id="48" dur="500"/>
                                        <p:tgtEl>
                                          <p:spTgt spid="24"/>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 calcmode="lin" valueType="num">
                                      <p:cBhvr>
                                        <p:cTn id="53" dur="500" fill="hold"/>
                                        <p:tgtEl>
                                          <p:spTgt spid="29"/>
                                        </p:tgtEl>
                                        <p:attrNameLst>
                                          <p:attrName>style.rotation</p:attrName>
                                        </p:attrNameLst>
                                      </p:cBhvr>
                                      <p:tavLst>
                                        <p:tav tm="0">
                                          <p:val>
                                            <p:fltVal val="360"/>
                                          </p:val>
                                        </p:tav>
                                        <p:tav tm="100000">
                                          <p:val>
                                            <p:fltVal val="0"/>
                                          </p:val>
                                        </p:tav>
                                      </p:tavLst>
                                    </p:anim>
                                    <p:animEffect transition="in" filter="fade">
                                      <p:cBhvr>
                                        <p:cTn id="54" dur="500"/>
                                        <p:tgtEl>
                                          <p:spTgt spid="29"/>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 calcmode="lin" valueType="num">
                                      <p:cBhvr>
                                        <p:cTn id="59" dur="500" fill="hold"/>
                                        <p:tgtEl>
                                          <p:spTgt spid="27"/>
                                        </p:tgtEl>
                                        <p:attrNameLst>
                                          <p:attrName>style.rotation</p:attrName>
                                        </p:attrNameLst>
                                      </p:cBhvr>
                                      <p:tavLst>
                                        <p:tav tm="0">
                                          <p:val>
                                            <p:fltVal val="360"/>
                                          </p:val>
                                        </p:tav>
                                        <p:tav tm="100000">
                                          <p:val>
                                            <p:fltVal val="0"/>
                                          </p:val>
                                        </p:tav>
                                      </p:tavLst>
                                    </p:anim>
                                    <p:animEffect transition="in" filter="fade">
                                      <p:cBhvr>
                                        <p:cTn id="60" dur="500"/>
                                        <p:tgtEl>
                                          <p:spTgt spid="27"/>
                                        </p:tgtEl>
                                      </p:cBhvr>
                                    </p:animEffect>
                                  </p:childTnLst>
                                </p:cTn>
                              </p:par>
                            </p:childTnLst>
                          </p:cTn>
                        </p:par>
                        <p:par>
                          <p:cTn id="61" fill="hold">
                            <p:stCondLst>
                              <p:cond delay="2500"/>
                            </p:stCondLst>
                            <p:childTnLst>
                              <p:par>
                                <p:cTn id="62" presetID="22" presetClass="entr" presetSubtype="1"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up)">
                                      <p:cBhvr>
                                        <p:cTn id="70" dur="500"/>
                                        <p:tgtEl>
                                          <p:spTgt spid="3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7" grpId="0" animBg="1"/>
      <p:bldP spid="29" grpId="0" animBg="1"/>
      <p:bldP spid="25" grpId="0"/>
      <p:bldP spid="26" grpId="0"/>
      <p:bldP spid="30" grpId="0"/>
      <p:bldP spid="31"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892462" y="1360394"/>
            <a:ext cx="3359076" cy="1198880"/>
          </a:xfrm>
          <a:prstGeom prst="rect">
            <a:avLst/>
          </a:prstGeom>
          <a:noFill/>
        </p:spPr>
        <p:txBody>
          <a:bodyPr wrap="square">
            <a:spAutoFit/>
          </a:bodyPr>
          <a:lstStyle/>
          <a:p>
            <a:pPr algn="ctr" eaLnBrk="1" fontAlgn="auto" hangingPunct="1">
              <a:spcBef>
                <a:spcPts val="0"/>
              </a:spcBef>
              <a:spcAft>
                <a:spcPts val="0"/>
              </a:spcAft>
              <a:defRPr/>
            </a:pPr>
            <a:r>
              <a:rPr lang="zh-CN" altLang="en-US" sz="3600" b="1" kern="1400" spc="200" dirty="0" smtClean="0">
                <a:gradFill>
                  <a:gsLst>
                    <a:gs pos="0">
                      <a:schemeClr val="accent1"/>
                    </a:gs>
                    <a:gs pos="100000">
                      <a:schemeClr val="accent1">
                        <a:lumMod val="50000"/>
                      </a:schemeClr>
                    </a:gs>
                  </a:gsLst>
                  <a:lin ang="5400000" scaled="1"/>
                </a:gradFill>
                <a:latin typeface="+mn-lt"/>
                <a:ea typeface="+mn-ea"/>
              </a:rPr>
              <a:t>感谢大家</a:t>
            </a:r>
            <a:r>
              <a:rPr lang="zh-CN" altLang="en-US" sz="3600" b="1" kern="1400" spc="200" dirty="0" smtClean="0">
                <a:gradFill>
                  <a:gsLst>
                    <a:gs pos="0">
                      <a:schemeClr val="accent1"/>
                    </a:gs>
                    <a:gs pos="100000">
                      <a:schemeClr val="accent1">
                        <a:lumMod val="50000"/>
                      </a:schemeClr>
                    </a:gs>
                  </a:gsLst>
                  <a:lin ang="5400000" scaled="1"/>
                </a:gradFill>
                <a:latin typeface="+mn-lt"/>
                <a:ea typeface="+mn-ea"/>
              </a:rPr>
              <a:t>的聆听</a:t>
            </a:r>
            <a:endParaRPr lang="zh-CN" altLang="en-US" sz="3600" b="1" kern="1400" spc="200" dirty="0">
              <a:gradFill>
                <a:gsLst>
                  <a:gs pos="0">
                    <a:schemeClr val="accent1"/>
                  </a:gs>
                  <a:gs pos="100000">
                    <a:schemeClr val="accent1">
                      <a:lumMod val="50000"/>
                    </a:schemeClr>
                  </a:gs>
                </a:gsLst>
                <a:lin ang="5400000" scaled="1"/>
              </a:gradFill>
              <a:latin typeface="+mn-lt"/>
              <a:ea typeface="+mn-ea"/>
            </a:endParaRPr>
          </a:p>
        </p:txBody>
      </p:sp>
      <p:sp>
        <p:nvSpPr>
          <p:cNvPr id="19" name="Content Placeholder 2"/>
          <p:cNvSpPr txBox="1"/>
          <p:nvPr/>
        </p:nvSpPr>
        <p:spPr>
          <a:xfrm>
            <a:off x="2201863" y="2530302"/>
            <a:ext cx="4740275" cy="48101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rPr>
              <a:t>同时也感谢王亮老师的细心指导，还有我们团队每一位成员的默默付出</a:t>
            </a:r>
            <a:endParaRPr lang="zh-CN" altLang="en-US" sz="1050" dirty="0" smtClean="0">
              <a:gradFill>
                <a:gsLst>
                  <a:gs pos="0">
                    <a:schemeClr val="accent1"/>
                  </a:gs>
                  <a:gs pos="100000">
                    <a:schemeClr val="accent1">
                      <a:lumMod val="50000"/>
                    </a:schemeClr>
                  </a:gs>
                </a:gsLst>
                <a:lin ang="5400000" scaled="1"/>
              </a:gradFill>
              <a:ea typeface="Segoe UI" panose="020B0502040204020203" pitchFamily="34" charset="0"/>
              <a:cs typeface="Segoe UI" panose="020B0502040204020203" pitchFamily="34" charset="0"/>
            </a:endParaRPr>
          </a:p>
        </p:txBody>
      </p:sp>
      <p:sp>
        <p:nvSpPr>
          <p:cNvPr id="87" name="文本框 86"/>
          <p:cNvSpPr txBox="1"/>
          <p:nvPr/>
        </p:nvSpPr>
        <p:spPr>
          <a:xfrm>
            <a:off x="2879812" y="1059582"/>
            <a:ext cx="3384376" cy="275590"/>
          </a:xfrm>
          <a:prstGeom prst="rect">
            <a:avLst/>
          </a:prstGeom>
          <a:noFill/>
        </p:spPr>
        <p:txBody>
          <a:bodyPr wrap="square" rtlCol="0">
            <a:spAutoFit/>
          </a:bodyPr>
          <a:lstStyle/>
          <a:p>
            <a:pPr algn="ct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报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告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完  </a:t>
            </a:r>
            <a:r>
              <a:rPr lang="en-US" altLang="zh-CN"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  </a:t>
            </a:r>
            <a:r>
              <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rPr>
              <a:t>毕</a:t>
            </a:r>
            <a:endParaRPr lang="zh-CN" altLang="en-US" sz="1200" dirty="0" smtClean="0">
              <a:gradFill>
                <a:gsLst>
                  <a:gs pos="0">
                    <a:srgbClr val="EDD5A5"/>
                  </a:gs>
                  <a:gs pos="83000">
                    <a:schemeClr val="accent1">
                      <a:lumMod val="50000"/>
                    </a:schemeClr>
                  </a:gs>
                </a:gsLst>
                <a:lin ang="5400000" scaled="0"/>
              </a:gradFill>
              <a:latin typeface="方正兰亭黑简体" panose="02000000000000000000" pitchFamily="2" charset="-122"/>
              <a:ea typeface="方正兰亭黑简体" panose="02000000000000000000" pitchFamily="2" charset="-122"/>
            </a:endParaRPr>
          </a:p>
        </p:txBody>
      </p:sp>
      <p:grpSp>
        <p:nvGrpSpPr>
          <p:cNvPr id="91" name="组合 90"/>
          <p:cNvGrpSpPr/>
          <p:nvPr/>
        </p:nvGrpSpPr>
        <p:grpSpPr>
          <a:xfrm>
            <a:off x="7236516" y="2534677"/>
            <a:ext cx="2016004" cy="72000"/>
            <a:chOff x="7128284" y="2530831"/>
            <a:chExt cx="2016004" cy="72000"/>
          </a:xfrm>
        </p:grpSpPr>
        <p:cxnSp>
          <p:nvCxnSpPr>
            <p:cNvPr id="92" name="直接连接符 91"/>
            <p:cNvCxnSpPr/>
            <p:nvPr/>
          </p:nvCxnSpPr>
          <p:spPr>
            <a:xfrm>
              <a:off x="7164288" y="2566831"/>
              <a:ext cx="1980000" cy="0"/>
            </a:xfrm>
            <a:prstGeom prst="line">
              <a:avLst/>
            </a:prstGeom>
            <a:ln>
              <a:gradFill>
                <a:gsLst>
                  <a:gs pos="0">
                    <a:schemeClr val="accent1"/>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7128284" y="25308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flipH="1">
            <a:off x="-180528" y="2534677"/>
            <a:ext cx="2016004" cy="72000"/>
            <a:chOff x="7128284" y="2530831"/>
            <a:chExt cx="2016004" cy="72000"/>
          </a:xfrm>
        </p:grpSpPr>
        <p:cxnSp>
          <p:nvCxnSpPr>
            <p:cNvPr id="95" name="直接连接符 94"/>
            <p:cNvCxnSpPr/>
            <p:nvPr/>
          </p:nvCxnSpPr>
          <p:spPr>
            <a:xfrm>
              <a:off x="7164288" y="2566831"/>
              <a:ext cx="1980000" cy="0"/>
            </a:xfrm>
            <a:prstGeom prst="line">
              <a:avLst/>
            </a:prstGeom>
            <a:ln>
              <a:gradFill>
                <a:gsLst>
                  <a:gs pos="0">
                    <a:schemeClr val="accent1"/>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7128284" y="25308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a:spLocks noChangeArrowheads="1"/>
          </p:cNvSpPr>
          <p:nvPr/>
        </p:nvSpPr>
        <p:spPr bwMode="auto">
          <a:xfrm>
            <a:off x="3470356" y="4227934"/>
            <a:ext cx="30988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68580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zh-CN" altLang="en-US" sz="1200">
              <a:gradFill>
                <a:gsLst>
                  <a:gs pos="0">
                    <a:schemeClr val="accent1"/>
                  </a:gs>
                  <a:gs pos="100000">
                    <a:schemeClr val="accent1">
                      <a:lumMod val="50000"/>
                    </a:schemeClr>
                  </a:gs>
                </a:gsLst>
                <a:lin ang="5400000" scaled="1"/>
              </a:gradFill>
              <a:latin typeface="方正兰亭黑简体" panose="02000000000000000000" pitchFamily="2" charset="-122"/>
              <a:ea typeface="方正兰亭黑简体" panose="02000000000000000000"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iterate type="lt">
                                    <p:tmPct val="15000"/>
                                  </p:iterate>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ppt_y</p:attrName>
                                        </p:attrNameLst>
                                      </p:cBhvr>
                                      <p:tavLst>
                                        <p:tav tm="0">
                                          <p:val>
                                            <p:strVal val="#ppt_y-#ppt_h*1.125000"/>
                                          </p:val>
                                        </p:tav>
                                        <p:tav tm="100000">
                                          <p:val>
                                            <p:strVal val="#ppt_y"/>
                                          </p:val>
                                        </p:tav>
                                      </p:tavLst>
                                    </p:anim>
                                    <p:animEffect transition="in" filter="wipe(down)">
                                      <p:cBhvr>
                                        <p:cTn id="8" dur="500"/>
                                        <p:tgtEl>
                                          <p:spTgt spid="87"/>
                                        </p:tgtEl>
                                      </p:cBhvr>
                                    </p:animEffect>
                                  </p:childTnLst>
                                </p:cTn>
                              </p:par>
                            </p:childTnLst>
                          </p:cTn>
                        </p:par>
                        <p:par>
                          <p:cTn id="9" fill="hold">
                            <p:stCondLst>
                              <p:cond delay="1924"/>
                            </p:stCondLst>
                            <p:childTnLst>
                              <p:par>
                                <p:cTn id="10" presetID="23" presetClass="entr" presetSubtype="528" fill="hold" grpId="0" nodeType="afterEffect">
                                  <p:stCondLst>
                                    <p:cond delay="0"/>
                                  </p:stCondLst>
                                  <p:iterate type="lt">
                                    <p:tmPct val="15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 calcmode="lin" valueType="num">
                                      <p:cBhvr>
                                        <p:cTn id="14" dur="500" fill="hold"/>
                                        <p:tgtEl>
                                          <p:spTgt spid="17"/>
                                        </p:tgtEl>
                                        <p:attrNameLst>
                                          <p:attrName>ppt_x</p:attrName>
                                        </p:attrNameLst>
                                      </p:cBhvr>
                                      <p:tavLst>
                                        <p:tav tm="0">
                                          <p:val>
                                            <p:fltVal val="0.5"/>
                                          </p:val>
                                        </p:tav>
                                        <p:tav tm="100000">
                                          <p:val>
                                            <p:strVal val="#ppt_x"/>
                                          </p:val>
                                        </p:tav>
                                      </p:tavLst>
                                    </p:anim>
                                    <p:anim calcmode="lin" valueType="num">
                                      <p:cBhvr>
                                        <p:cTn id="15" dur="500" fill="hold"/>
                                        <p:tgtEl>
                                          <p:spTgt spid="17"/>
                                        </p:tgtEl>
                                        <p:attrNameLst>
                                          <p:attrName>ppt_y</p:attrName>
                                        </p:attrNameLst>
                                      </p:cBhvr>
                                      <p:tavLst>
                                        <p:tav tm="0">
                                          <p:val>
                                            <p:fltVal val="0.5"/>
                                          </p:val>
                                        </p:tav>
                                        <p:tav tm="100000">
                                          <p:val>
                                            <p:strVal val="#ppt_y"/>
                                          </p:val>
                                        </p:tav>
                                      </p:tavLst>
                                    </p:anim>
                                  </p:childTnLst>
                                </p:cTn>
                              </p:par>
                            </p:childTnLst>
                          </p:cTn>
                        </p:par>
                        <p:par>
                          <p:cTn id="16" fill="hold">
                            <p:stCondLst>
                              <p:cond delay="2875"/>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750"/>
                                        <p:tgtEl>
                                          <p:spTgt spid="19"/>
                                        </p:tgtEl>
                                      </p:cBhvr>
                                    </p:animEffect>
                                  </p:childTnLst>
                                </p:cTn>
                              </p:par>
                            </p:childTnLst>
                          </p:cTn>
                        </p:par>
                        <p:par>
                          <p:cTn id="20" fill="hold">
                            <p:stCondLst>
                              <p:cond delay="3875"/>
                            </p:stCondLst>
                            <p:childTnLst>
                              <p:par>
                                <p:cTn id="21" presetID="22" presetClass="entr" presetSubtype="8"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left)">
                                      <p:cBhvr>
                                        <p:cTn id="23" dur="500"/>
                                        <p:tgtEl>
                                          <p:spTgt spid="91"/>
                                        </p:tgtEl>
                                      </p:cBhvr>
                                    </p:animEffect>
                                  </p:childTnLst>
                                </p:cTn>
                              </p:par>
                              <p:par>
                                <p:cTn id="24" presetID="22" presetClass="entr" presetSubtype="2"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wipe(right)">
                                      <p:cBhvr>
                                        <p:cTn id="26" dur="500"/>
                                        <p:tgtEl>
                                          <p:spTgt spid="94"/>
                                        </p:tgtEl>
                                      </p:cBhvr>
                                    </p:animEffect>
                                  </p:childTnLst>
                                </p:cTn>
                              </p:par>
                            </p:childTnLst>
                          </p:cTn>
                        </p:par>
                        <p:par>
                          <p:cTn id="27" fill="hold">
                            <p:stCondLst>
                              <p:cond delay="4375"/>
                            </p:stCondLst>
                            <p:childTnLst>
                              <p:par>
                                <p:cTn id="28" presetID="42"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87"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1"/>
          <p:cNvSpPr txBox="1">
            <a:spLocks noChangeArrowheads="1"/>
          </p:cNvSpPr>
          <p:nvPr/>
        </p:nvSpPr>
        <p:spPr bwMode="auto">
          <a:xfrm>
            <a:off x="176213" y="249238"/>
            <a:ext cx="2740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algn="ctr" eaLnBrk="1" fontAlgn="auto" hangingPunct="1">
              <a:spcBef>
                <a:spcPts val="0"/>
              </a:spcBef>
              <a:spcAft>
                <a:spcPts val="0"/>
              </a:spcAft>
              <a:defRPr/>
            </a:pPr>
            <a:r>
              <a:rPr lang="zh-CN" altLang="en-US" sz="2800" dirty="0">
                <a:gradFill>
                  <a:gsLst>
                    <a:gs pos="0">
                      <a:srgbClr val="EDD5A5"/>
                    </a:gs>
                    <a:gs pos="83000">
                      <a:schemeClr val="accent1">
                        <a:lumMod val="50000"/>
                      </a:schemeClr>
                    </a:gs>
                  </a:gsLst>
                  <a:lin ang="5400000" scaled="0"/>
                </a:gradFill>
                <a:latin typeface="+mn-lt"/>
              </a:rPr>
              <a:t>目录 </a:t>
            </a:r>
            <a:r>
              <a:rPr lang="en-US" altLang="zh-CN" sz="2800" dirty="0">
                <a:gradFill>
                  <a:gsLst>
                    <a:gs pos="0">
                      <a:srgbClr val="EDD5A5"/>
                    </a:gs>
                    <a:gs pos="83000">
                      <a:schemeClr val="accent1">
                        <a:lumMod val="50000"/>
                      </a:schemeClr>
                    </a:gs>
                  </a:gsLst>
                  <a:lin ang="5400000" scaled="0"/>
                </a:gradFill>
                <a:latin typeface="+mn-lt"/>
              </a:rPr>
              <a:t>/ </a:t>
            </a:r>
            <a:r>
              <a:rPr lang="en-US" altLang="zh-CN" sz="2000" dirty="0">
                <a:gradFill>
                  <a:gsLst>
                    <a:gs pos="0">
                      <a:srgbClr val="EDD5A5"/>
                    </a:gs>
                    <a:gs pos="83000">
                      <a:schemeClr val="accent1">
                        <a:lumMod val="50000"/>
                      </a:schemeClr>
                    </a:gs>
                  </a:gsLst>
                  <a:lin ang="5400000" scaled="0"/>
                </a:gradFill>
                <a:latin typeface="+mn-lt"/>
              </a:rPr>
              <a:t>CONTENTS</a:t>
            </a:r>
            <a:endParaRPr lang="zh-CN" altLang="en-US" sz="2000" dirty="0">
              <a:gradFill>
                <a:gsLst>
                  <a:gs pos="0">
                    <a:srgbClr val="EDD5A5"/>
                  </a:gs>
                  <a:gs pos="83000">
                    <a:schemeClr val="accent1">
                      <a:lumMod val="50000"/>
                    </a:schemeClr>
                  </a:gs>
                </a:gsLst>
                <a:lin ang="5400000" scaled="0"/>
              </a:gradFill>
              <a:latin typeface="+mn-lt"/>
            </a:endParaRPr>
          </a:p>
        </p:txBody>
      </p:sp>
      <p:grpSp>
        <p:nvGrpSpPr>
          <p:cNvPr id="2" name="组合 1"/>
          <p:cNvGrpSpPr/>
          <p:nvPr/>
        </p:nvGrpSpPr>
        <p:grpSpPr bwMode="auto">
          <a:xfrm>
            <a:off x="595313" y="3144838"/>
            <a:ext cx="1044575" cy="1044575"/>
            <a:chOff x="594916" y="2104851"/>
            <a:chExt cx="1044500" cy="1044500"/>
          </a:xfrm>
          <a:gradFill>
            <a:gsLst>
              <a:gs pos="0">
                <a:srgbClr val="EDD5A5"/>
              </a:gs>
              <a:gs pos="83000">
                <a:schemeClr val="accent1">
                  <a:lumMod val="50000"/>
                </a:schemeClr>
              </a:gs>
            </a:gsLst>
            <a:lin ang="5400000" scaled="0"/>
          </a:gradFill>
        </p:grpSpPr>
        <p:sp>
          <p:nvSpPr>
            <p:cNvPr id="3" name="椭圆 2"/>
            <p:cNvSpPr/>
            <p:nvPr/>
          </p:nvSpPr>
          <p:spPr>
            <a:xfrm>
              <a:off x="594916" y="2104851"/>
              <a:ext cx="1044500" cy="1044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40" name="KSO_Shape"/>
            <p:cNvSpPr>
              <a:spLocks noChangeAspect="1"/>
            </p:cNvSpPr>
            <p:nvPr/>
          </p:nvSpPr>
          <p:spPr bwMode="auto">
            <a:xfrm>
              <a:off x="786989" y="2315973"/>
              <a:ext cx="649241" cy="509551"/>
            </a:xfrm>
            <a:custGeom>
              <a:avLst/>
              <a:gdLst>
                <a:gd name="T0" fmla="*/ 1904755 w 1760538"/>
                <a:gd name="T1" fmla="*/ 1433569 h 1384301"/>
                <a:gd name="T2" fmla="*/ 1893230 w 1760538"/>
                <a:gd name="T3" fmla="*/ 1498354 h 1384301"/>
                <a:gd name="T4" fmla="*/ 246 w 1760538"/>
                <a:gd name="T5" fmla="*/ 1489486 h 1384301"/>
                <a:gd name="T6" fmla="*/ 11525 w 1760538"/>
                <a:gd name="T7" fmla="*/ 1424947 h 1384301"/>
                <a:gd name="T8" fmla="*/ 1831627 w 1760538"/>
                <a:gd name="T9" fmla="*/ 1314597 h 1384301"/>
                <a:gd name="T10" fmla="*/ 1824506 w 1760538"/>
                <a:gd name="T11" fmla="*/ 1379052 h 1384301"/>
                <a:gd name="T12" fmla="*/ 73129 w 1760538"/>
                <a:gd name="T13" fmla="*/ 1373258 h 1384301"/>
                <a:gd name="T14" fmla="*/ 80248 w 1760538"/>
                <a:gd name="T15" fmla="*/ 1308562 h 1384301"/>
                <a:gd name="T16" fmla="*/ 1757028 w 1760538"/>
                <a:gd name="T17" fmla="*/ 1194445 h 1384301"/>
                <a:gd name="T18" fmla="*/ 1753592 w 1760538"/>
                <a:gd name="T19" fmla="*/ 1261425 h 1384301"/>
                <a:gd name="T20" fmla="*/ 147974 w 1760538"/>
                <a:gd name="T21" fmla="*/ 1258458 h 1384301"/>
                <a:gd name="T22" fmla="*/ 151410 w 1760538"/>
                <a:gd name="T23" fmla="*/ 1191232 h 1384301"/>
                <a:gd name="T24" fmla="*/ 1689513 w 1760538"/>
                <a:gd name="T25" fmla="*/ 603462 h 1384301"/>
                <a:gd name="T26" fmla="*/ 1707700 w 1760538"/>
                <a:gd name="T27" fmla="*/ 618902 h 1384301"/>
                <a:gd name="T28" fmla="*/ 1703522 w 1760538"/>
                <a:gd name="T29" fmla="*/ 639733 h 1384301"/>
                <a:gd name="T30" fmla="*/ 1679927 w 1760538"/>
                <a:gd name="T31" fmla="*/ 650516 h 1384301"/>
                <a:gd name="T32" fmla="*/ 1653874 w 1760538"/>
                <a:gd name="T33" fmla="*/ 1148260 h 1384301"/>
                <a:gd name="T34" fmla="*/ 1453315 w 1760538"/>
                <a:gd name="T35" fmla="*/ 1148260 h 1384301"/>
                <a:gd name="T36" fmla="*/ 1427262 w 1760538"/>
                <a:gd name="T37" fmla="*/ 650516 h 1384301"/>
                <a:gd name="T38" fmla="*/ 1403913 w 1760538"/>
                <a:gd name="T39" fmla="*/ 639733 h 1384301"/>
                <a:gd name="T40" fmla="*/ 1399980 w 1760538"/>
                <a:gd name="T41" fmla="*/ 618902 h 1384301"/>
                <a:gd name="T42" fmla="*/ 1418168 w 1760538"/>
                <a:gd name="T43" fmla="*/ 603462 h 1384301"/>
                <a:gd name="T44" fmla="*/ 1085101 w 1760538"/>
                <a:gd name="T45" fmla="*/ 602727 h 1384301"/>
                <a:gd name="T46" fmla="*/ 1105500 w 1760538"/>
                <a:gd name="T47" fmla="*/ 616697 h 1384301"/>
                <a:gd name="T48" fmla="*/ 1104026 w 1760538"/>
                <a:gd name="T49" fmla="*/ 637772 h 1384301"/>
                <a:gd name="T50" fmla="*/ 1082151 w 1760538"/>
                <a:gd name="T51" fmla="*/ 650272 h 1384301"/>
                <a:gd name="T52" fmla="*/ 1054869 w 1760538"/>
                <a:gd name="T53" fmla="*/ 1146545 h 1384301"/>
                <a:gd name="T54" fmla="*/ 855047 w 1760538"/>
                <a:gd name="T55" fmla="*/ 1149486 h 1384301"/>
                <a:gd name="T56" fmla="*/ 829240 w 1760538"/>
                <a:gd name="T57" fmla="*/ 650762 h 1384301"/>
                <a:gd name="T58" fmla="*/ 804416 w 1760538"/>
                <a:gd name="T59" fmla="*/ 641694 h 1384301"/>
                <a:gd name="T60" fmla="*/ 797534 w 1760538"/>
                <a:gd name="T61" fmla="*/ 621107 h 1384301"/>
                <a:gd name="T62" fmla="*/ 813756 w 1760538"/>
                <a:gd name="T63" fmla="*/ 604443 h 1384301"/>
                <a:gd name="T64" fmla="*/ 480934 w 1760538"/>
                <a:gd name="T65" fmla="*/ 601992 h 1384301"/>
                <a:gd name="T66" fmla="*/ 502809 w 1760538"/>
                <a:gd name="T67" fmla="*/ 614246 h 1384301"/>
                <a:gd name="T68" fmla="*/ 504283 w 1760538"/>
                <a:gd name="T69" fmla="*/ 635567 h 1384301"/>
                <a:gd name="T70" fmla="*/ 483883 w 1760538"/>
                <a:gd name="T71" fmla="*/ 649536 h 1384301"/>
                <a:gd name="T72" fmla="*/ 455618 w 1760538"/>
                <a:gd name="T73" fmla="*/ 1144584 h 1384301"/>
                <a:gd name="T74" fmla="*/ 257025 w 1760538"/>
                <a:gd name="T75" fmla="*/ 1150711 h 1384301"/>
                <a:gd name="T76" fmla="*/ 245473 w 1760538"/>
                <a:gd name="T77" fmla="*/ 650762 h 1384301"/>
                <a:gd name="T78" fmla="*/ 205411 w 1760538"/>
                <a:gd name="T79" fmla="*/ 643409 h 1384301"/>
                <a:gd name="T80" fmla="*/ 195825 w 1760538"/>
                <a:gd name="T81" fmla="*/ 623558 h 1384301"/>
                <a:gd name="T82" fmla="*/ 210081 w 1760538"/>
                <a:gd name="T83" fmla="*/ 605668 h 1384301"/>
                <a:gd name="T84" fmla="*/ 936917 w 1760538"/>
                <a:gd name="T85" fmla="*/ 195250 h 1384301"/>
                <a:gd name="T86" fmla="*/ 897409 w 1760538"/>
                <a:gd name="T87" fmla="*/ 210703 h 1384301"/>
                <a:gd name="T88" fmla="*/ 868698 w 1760538"/>
                <a:gd name="T89" fmla="*/ 240874 h 1384301"/>
                <a:gd name="T90" fmla="*/ 855200 w 1760538"/>
                <a:gd name="T91" fmla="*/ 281346 h 1384301"/>
                <a:gd name="T92" fmla="*/ 860354 w 1760538"/>
                <a:gd name="T93" fmla="*/ 324517 h 1384301"/>
                <a:gd name="T94" fmla="*/ 882930 w 1760538"/>
                <a:gd name="T95" fmla="*/ 360084 h 1384301"/>
                <a:gd name="T96" fmla="*/ 918513 w 1760538"/>
                <a:gd name="T97" fmla="*/ 382405 h 1384301"/>
                <a:gd name="T98" fmla="*/ 961702 w 1760538"/>
                <a:gd name="T99" fmla="*/ 387802 h 1384301"/>
                <a:gd name="T100" fmla="*/ 1002192 w 1760538"/>
                <a:gd name="T101" fmla="*/ 374311 h 1384301"/>
                <a:gd name="T102" fmla="*/ 1032376 w 1760538"/>
                <a:gd name="T103" fmla="*/ 345612 h 1384301"/>
                <a:gd name="T104" fmla="*/ 1047836 w 1760538"/>
                <a:gd name="T105" fmla="*/ 306120 h 1384301"/>
                <a:gd name="T106" fmla="*/ 1044400 w 1760538"/>
                <a:gd name="T107" fmla="*/ 262213 h 1384301"/>
                <a:gd name="T108" fmla="*/ 1023787 w 1760538"/>
                <a:gd name="T109" fmla="*/ 225910 h 1384301"/>
                <a:gd name="T110" fmla="*/ 989432 w 1760538"/>
                <a:gd name="T111" fmla="*/ 201873 h 1384301"/>
                <a:gd name="T112" fmla="*/ 946734 w 1760538"/>
                <a:gd name="T113" fmla="*/ 194269 h 1384301"/>
                <a:gd name="T114" fmla="*/ 995567 w 1760538"/>
                <a:gd name="T115" fmla="*/ 9811 h 1384301"/>
                <a:gd name="T116" fmla="*/ 1796780 w 1760538"/>
                <a:gd name="T117" fmla="*/ 528842 h 1384301"/>
                <a:gd name="T118" fmla="*/ 1788438 w 1760538"/>
                <a:gd name="T119" fmla="*/ 538899 h 1384301"/>
                <a:gd name="T120" fmla="*/ 114845 w 1760538"/>
                <a:gd name="T121" fmla="*/ 538899 h 1384301"/>
                <a:gd name="T122" fmla="*/ 106747 w 1760538"/>
                <a:gd name="T123" fmla="*/ 528842 h 1384301"/>
                <a:gd name="T124" fmla="*/ 907716 w 1760538"/>
                <a:gd name="T125" fmla="*/ 9811 h 13843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760538" h="1384301">
                  <a:moveTo>
                    <a:pt x="13597" y="1316038"/>
                  </a:moveTo>
                  <a:lnTo>
                    <a:pt x="1747168" y="1316038"/>
                  </a:lnTo>
                  <a:lnTo>
                    <a:pt x="1749661" y="1316266"/>
                  </a:lnTo>
                  <a:lnTo>
                    <a:pt x="1752154" y="1317176"/>
                  </a:lnTo>
                  <a:lnTo>
                    <a:pt x="1754646" y="1318086"/>
                  </a:lnTo>
                  <a:lnTo>
                    <a:pt x="1756459" y="1319224"/>
                  </a:lnTo>
                  <a:lnTo>
                    <a:pt x="1758045" y="1320816"/>
                  </a:lnTo>
                  <a:lnTo>
                    <a:pt x="1759405" y="1322409"/>
                  </a:lnTo>
                  <a:lnTo>
                    <a:pt x="1760312" y="1324230"/>
                  </a:lnTo>
                  <a:lnTo>
                    <a:pt x="1760538" y="1326505"/>
                  </a:lnTo>
                  <a:lnTo>
                    <a:pt x="1760538" y="1373834"/>
                  </a:lnTo>
                  <a:lnTo>
                    <a:pt x="1760312" y="1375882"/>
                  </a:lnTo>
                  <a:lnTo>
                    <a:pt x="1759405" y="1377930"/>
                  </a:lnTo>
                  <a:lnTo>
                    <a:pt x="1758045" y="1379750"/>
                  </a:lnTo>
                  <a:lnTo>
                    <a:pt x="1756459" y="1381115"/>
                  </a:lnTo>
                  <a:lnTo>
                    <a:pt x="1754646" y="1382253"/>
                  </a:lnTo>
                  <a:lnTo>
                    <a:pt x="1752154" y="1383163"/>
                  </a:lnTo>
                  <a:lnTo>
                    <a:pt x="1749661" y="1384074"/>
                  </a:lnTo>
                  <a:lnTo>
                    <a:pt x="1747168" y="1384301"/>
                  </a:lnTo>
                  <a:lnTo>
                    <a:pt x="13597" y="1384301"/>
                  </a:lnTo>
                  <a:lnTo>
                    <a:pt x="10651" y="1384074"/>
                  </a:lnTo>
                  <a:lnTo>
                    <a:pt x="8158" y="1383163"/>
                  </a:lnTo>
                  <a:lnTo>
                    <a:pt x="6119" y="1382253"/>
                  </a:lnTo>
                  <a:lnTo>
                    <a:pt x="3853" y="1381115"/>
                  </a:lnTo>
                  <a:lnTo>
                    <a:pt x="2266" y="1379750"/>
                  </a:lnTo>
                  <a:lnTo>
                    <a:pt x="1133" y="1377930"/>
                  </a:lnTo>
                  <a:lnTo>
                    <a:pt x="227" y="1375882"/>
                  </a:lnTo>
                  <a:lnTo>
                    <a:pt x="0" y="1373834"/>
                  </a:lnTo>
                  <a:lnTo>
                    <a:pt x="0" y="1326505"/>
                  </a:lnTo>
                  <a:lnTo>
                    <a:pt x="227" y="1324230"/>
                  </a:lnTo>
                  <a:lnTo>
                    <a:pt x="1133" y="1322409"/>
                  </a:lnTo>
                  <a:lnTo>
                    <a:pt x="2266" y="1320816"/>
                  </a:lnTo>
                  <a:lnTo>
                    <a:pt x="3853" y="1319224"/>
                  </a:lnTo>
                  <a:lnTo>
                    <a:pt x="6119" y="1318086"/>
                  </a:lnTo>
                  <a:lnTo>
                    <a:pt x="8158" y="1317176"/>
                  </a:lnTo>
                  <a:lnTo>
                    <a:pt x="10651" y="1316266"/>
                  </a:lnTo>
                  <a:lnTo>
                    <a:pt x="13597" y="1316038"/>
                  </a:lnTo>
                  <a:close/>
                  <a:moveTo>
                    <a:pt x="79155" y="1208088"/>
                  </a:moveTo>
                  <a:lnTo>
                    <a:pt x="1681383" y="1208088"/>
                  </a:lnTo>
                  <a:lnTo>
                    <a:pt x="1683879" y="1208311"/>
                  </a:lnTo>
                  <a:lnTo>
                    <a:pt x="1686148" y="1208757"/>
                  </a:lnTo>
                  <a:lnTo>
                    <a:pt x="1688417" y="1209649"/>
                  </a:lnTo>
                  <a:lnTo>
                    <a:pt x="1690233" y="1210987"/>
                  </a:lnTo>
                  <a:lnTo>
                    <a:pt x="1691594" y="1212325"/>
                  </a:lnTo>
                  <a:lnTo>
                    <a:pt x="1692729" y="1214332"/>
                  </a:lnTo>
                  <a:lnTo>
                    <a:pt x="1693409" y="1216116"/>
                  </a:lnTo>
                  <a:lnTo>
                    <a:pt x="1693863" y="1218123"/>
                  </a:lnTo>
                  <a:lnTo>
                    <a:pt x="1693863" y="1264728"/>
                  </a:lnTo>
                  <a:lnTo>
                    <a:pt x="1693409" y="1266735"/>
                  </a:lnTo>
                  <a:lnTo>
                    <a:pt x="1692729" y="1268519"/>
                  </a:lnTo>
                  <a:lnTo>
                    <a:pt x="1691594" y="1270080"/>
                  </a:lnTo>
                  <a:lnTo>
                    <a:pt x="1690233" y="1271641"/>
                  </a:lnTo>
                  <a:lnTo>
                    <a:pt x="1688417" y="1272979"/>
                  </a:lnTo>
                  <a:lnTo>
                    <a:pt x="1686148" y="1273871"/>
                  </a:lnTo>
                  <a:lnTo>
                    <a:pt x="1683879" y="1274540"/>
                  </a:lnTo>
                  <a:lnTo>
                    <a:pt x="1681383" y="1274763"/>
                  </a:lnTo>
                  <a:lnTo>
                    <a:pt x="79155" y="1274763"/>
                  </a:lnTo>
                  <a:lnTo>
                    <a:pt x="76432" y="1274540"/>
                  </a:lnTo>
                  <a:lnTo>
                    <a:pt x="74163" y="1273871"/>
                  </a:lnTo>
                  <a:lnTo>
                    <a:pt x="72121" y="1272979"/>
                  </a:lnTo>
                  <a:lnTo>
                    <a:pt x="70533" y="1271641"/>
                  </a:lnTo>
                  <a:lnTo>
                    <a:pt x="68717" y="1270080"/>
                  </a:lnTo>
                  <a:lnTo>
                    <a:pt x="67583" y="1268519"/>
                  </a:lnTo>
                  <a:lnTo>
                    <a:pt x="66902" y="1266735"/>
                  </a:lnTo>
                  <a:lnTo>
                    <a:pt x="66675" y="1264728"/>
                  </a:lnTo>
                  <a:lnTo>
                    <a:pt x="66675" y="1218123"/>
                  </a:lnTo>
                  <a:lnTo>
                    <a:pt x="66902" y="1216116"/>
                  </a:lnTo>
                  <a:lnTo>
                    <a:pt x="67583" y="1214332"/>
                  </a:lnTo>
                  <a:lnTo>
                    <a:pt x="68717" y="1212325"/>
                  </a:lnTo>
                  <a:lnTo>
                    <a:pt x="70533" y="1210987"/>
                  </a:lnTo>
                  <a:lnTo>
                    <a:pt x="72121" y="1209649"/>
                  </a:lnTo>
                  <a:lnTo>
                    <a:pt x="74163" y="1208757"/>
                  </a:lnTo>
                  <a:lnTo>
                    <a:pt x="76432" y="1208311"/>
                  </a:lnTo>
                  <a:lnTo>
                    <a:pt x="79155" y="1208088"/>
                  </a:lnTo>
                  <a:close/>
                  <a:moveTo>
                    <a:pt x="146278" y="1098550"/>
                  </a:moveTo>
                  <a:lnTo>
                    <a:pt x="1614262" y="1098550"/>
                  </a:lnTo>
                  <a:lnTo>
                    <a:pt x="1616530" y="1098778"/>
                  </a:lnTo>
                  <a:lnTo>
                    <a:pt x="1618571" y="1099463"/>
                  </a:lnTo>
                  <a:lnTo>
                    <a:pt x="1620612" y="1100376"/>
                  </a:lnTo>
                  <a:lnTo>
                    <a:pt x="1622426" y="1101746"/>
                  </a:lnTo>
                  <a:lnTo>
                    <a:pt x="1623787" y="1103344"/>
                  </a:lnTo>
                  <a:lnTo>
                    <a:pt x="1624694" y="1104942"/>
                  </a:lnTo>
                  <a:lnTo>
                    <a:pt x="1625374" y="1106769"/>
                  </a:lnTo>
                  <a:lnTo>
                    <a:pt x="1625601" y="1108824"/>
                  </a:lnTo>
                  <a:lnTo>
                    <a:pt x="1625601" y="1156539"/>
                  </a:lnTo>
                  <a:lnTo>
                    <a:pt x="1625374" y="1158594"/>
                  </a:lnTo>
                  <a:lnTo>
                    <a:pt x="1624694" y="1160420"/>
                  </a:lnTo>
                  <a:lnTo>
                    <a:pt x="1623787" y="1162475"/>
                  </a:lnTo>
                  <a:lnTo>
                    <a:pt x="1622426" y="1163845"/>
                  </a:lnTo>
                  <a:lnTo>
                    <a:pt x="1620612" y="1165215"/>
                  </a:lnTo>
                  <a:lnTo>
                    <a:pt x="1618571" y="1166128"/>
                  </a:lnTo>
                  <a:lnTo>
                    <a:pt x="1616530" y="1166585"/>
                  </a:lnTo>
                  <a:lnTo>
                    <a:pt x="1614262" y="1166813"/>
                  </a:lnTo>
                  <a:lnTo>
                    <a:pt x="146278" y="1166813"/>
                  </a:lnTo>
                  <a:lnTo>
                    <a:pt x="143783" y="1166585"/>
                  </a:lnTo>
                  <a:lnTo>
                    <a:pt x="141742" y="1166128"/>
                  </a:lnTo>
                  <a:lnTo>
                    <a:pt x="139928" y="1165215"/>
                  </a:lnTo>
                  <a:lnTo>
                    <a:pt x="138340" y="1163845"/>
                  </a:lnTo>
                  <a:lnTo>
                    <a:pt x="136753" y="1162475"/>
                  </a:lnTo>
                  <a:lnTo>
                    <a:pt x="135619" y="1160420"/>
                  </a:lnTo>
                  <a:lnTo>
                    <a:pt x="135165" y="1158594"/>
                  </a:lnTo>
                  <a:lnTo>
                    <a:pt x="134938" y="1156539"/>
                  </a:lnTo>
                  <a:lnTo>
                    <a:pt x="134938" y="1108824"/>
                  </a:lnTo>
                  <a:lnTo>
                    <a:pt x="135165" y="1106769"/>
                  </a:lnTo>
                  <a:lnTo>
                    <a:pt x="135619" y="1104942"/>
                  </a:lnTo>
                  <a:lnTo>
                    <a:pt x="136753" y="1103344"/>
                  </a:lnTo>
                  <a:lnTo>
                    <a:pt x="138340" y="1101746"/>
                  </a:lnTo>
                  <a:lnTo>
                    <a:pt x="139928" y="1100376"/>
                  </a:lnTo>
                  <a:lnTo>
                    <a:pt x="141742" y="1099463"/>
                  </a:lnTo>
                  <a:lnTo>
                    <a:pt x="143783" y="1098778"/>
                  </a:lnTo>
                  <a:lnTo>
                    <a:pt x="146278" y="1098550"/>
                  </a:lnTo>
                  <a:close/>
                  <a:moveTo>
                    <a:pt x="1321981" y="555625"/>
                  </a:moveTo>
                  <a:lnTo>
                    <a:pt x="1549580" y="555625"/>
                  </a:lnTo>
                  <a:lnTo>
                    <a:pt x="1552533" y="555851"/>
                  </a:lnTo>
                  <a:lnTo>
                    <a:pt x="1555713" y="556078"/>
                  </a:lnTo>
                  <a:lnTo>
                    <a:pt x="1558439" y="556757"/>
                  </a:lnTo>
                  <a:lnTo>
                    <a:pt x="1561392" y="557436"/>
                  </a:lnTo>
                  <a:lnTo>
                    <a:pt x="1563890" y="558342"/>
                  </a:lnTo>
                  <a:lnTo>
                    <a:pt x="1566389" y="559473"/>
                  </a:lnTo>
                  <a:lnTo>
                    <a:pt x="1568887" y="560605"/>
                  </a:lnTo>
                  <a:lnTo>
                    <a:pt x="1570932" y="562416"/>
                  </a:lnTo>
                  <a:lnTo>
                    <a:pt x="1572749" y="564001"/>
                  </a:lnTo>
                  <a:lnTo>
                    <a:pt x="1574339" y="565586"/>
                  </a:lnTo>
                  <a:lnTo>
                    <a:pt x="1576156" y="567397"/>
                  </a:lnTo>
                  <a:lnTo>
                    <a:pt x="1577292" y="569661"/>
                  </a:lnTo>
                  <a:lnTo>
                    <a:pt x="1578200" y="571698"/>
                  </a:lnTo>
                  <a:lnTo>
                    <a:pt x="1578882" y="573735"/>
                  </a:lnTo>
                  <a:lnTo>
                    <a:pt x="1579336" y="575999"/>
                  </a:lnTo>
                  <a:lnTo>
                    <a:pt x="1579563" y="578489"/>
                  </a:lnTo>
                  <a:lnTo>
                    <a:pt x="1579336" y="580527"/>
                  </a:lnTo>
                  <a:lnTo>
                    <a:pt x="1578882" y="582791"/>
                  </a:lnTo>
                  <a:lnTo>
                    <a:pt x="1578200" y="585055"/>
                  </a:lnTo>
                  <a:lnTo>
                    <a:pt x="1577292" y="587092"/>
                  </a:lnTo>
                  <a:lnTo>
                    <a:pt x="1576156" y="589129"/>
                  </a:lnTo>
                  <a:lnTo>
                    <a:pt x="1574339" y="590940"/>
                  </a:lnTo>
                  <a:lnTo>
                    <a:pt x="1572749" y="592752"/>
                  </a:lnTo>
                  <a:lnTo>
                    <a:pt x="1570932" y="594336"/>
                  </a:lnTo>
                  <a:lnTo>
                    <a:pt x="1568887" y="595921"/>
                  </a:lnTo>
                  <a:lnTo>
                    <a:pt x="1566389" y="597053"/>
                  </a:lnTo>
                  <a:lnTo>
                    <a:pt x="1563890" y="598185"/>
                  </a:lnTo>
                  <a:lnTo>
                    <a:pt x="1561392" y="599317"/>
                  </a:lnTo>
                  <a:lnTo>
                    <a:pt x="1558439" y="599996"/>
                  </a:lnTo>
                  <a:lnTo>
                    <a:pt x="1555713" y="600675"/>
                  </a:lnTo>
                  <a:lnTo>
                    <a:pt x="1552533" y="600901"/>
                  </a:lnTo>
                  <a:lnTo>
                    <a:pt x="1549580" y="601128"/>
                  </a:lnTo>
                  <a:lnTo>
                    <a:pt x="1533680" y="601128"/>
                  </a:lnTo>
                  <a:lnTo>
                    <a:pt x="1533680" y="1053211"/>
                  </a:lnTo>
                  <a:lnTo>
                    <a:pt x="1533680" y="1054117"/>
                  </a:lnTo>
                  <a:lnTo>
                    <a:pt x="1533453" y="1055249"/>
                  </a:lnTo>
                  <a:lnTo>
                    <a:pt x="1532999" y="1056154"/>
                  </a:lnTo>
                  <a:lnTo>
                    <a:pt x="1532317" y="1057286"/>
                  </a:lnTo>
                  <a:lnTo>
                    <a:pt x="1530500" y="1059097"/>
                  </a:lnTo>
                  <a:lnTo>
                    <a:pt x="1528456" y="1060682"/>
                  </a:lnTo>
                  <a:lnTo>
                    <a:pt x="1525957" y="1061814"/>
                  </a:lnTo>
                  <a:lnTo>
                    <a:pt x="1523004" y="1062946"/>
                  </a:lnTo>
                  <a:lnTo>
                    <a:pt x="1519824" y="1063399"/>
                  </a:lnTo>
                  <a:lnTo>
                    <a:pt x="1516417" y="1063625"/>
                  </a:lnTo>
                  <a:lnTo>
                    <a:pt x="1355599" y="1063625"/>
                  </a:lnTo>
                  <a:lnTo>
                    <a:pt x="1351964" y="1063399"/>
                  </a:lnTo>
                  <a:lnTo>
                    <a:pt x="1348784" y="1062946"/>
                  </a:lnTo>
                  <a:lnTo>
                    <a:pt x="1345831" y="1061814"/>
                  </a:lnTo>
                  <a:lnTo>
                    <a:pt x="1343106" y="1060682"/>
                  </a:lnTo>
                  <a:lnTo>
                    <a:pt x="1341061" y="1059097"/>
                  </a:lnTo>
                  <a:lnTo>
                    <a:pt x="1339471" y="1057286"/>
                  </a:lnTo>
                  <a:lnTo>
                    <a:pt x="1339017" y="1056154"/>
                  </a:lnTo>
                  <a:lnTo>
                    <a:pt x="1338563" y="1055249"/>
                  </a:lnTo>
                  <a:lnTo>
                    <a:pt x="1338336" y="1054117"/>
                  </a:lnTo>
                  <a:lnTo>
                    <a:pt x="1338336" y="1053211"/>
                  </a:lnTo>
                  <a:lnTo>
                    <a:pt x="1338336" y="601128"/>
                  </a:lnTo>
                  <a:lnTo>
                    <a:pt x="1321981" y="601128"/>
                  </a:lnTo>
                  <a:lnTo>
                    <a:pt x="1319028" y="600901"/>
                  </a:lnTo>
                  <a:lnTo>
                    <a:pt x="1316075" y="600675"/>
                  </a:lnTo>
                  <a:lnTo>
                    <a:pt x="1313123" y="599996"/>
                  </a:lnTo>
                  <a:lnTo>
                    <a:pt x="1310624" y="599317"/>
                  </a:lnTo>
                  <a:lnTo>
                    <a:pt x="1307671" y="598185"/>
                  </a:lnTo>
                  <a:lnTo>
                    <a:pt x="1305400" y="597053"/>
                  </a:lnTo>
                  <a:lnTo>
                    <a:pt x="1303128" y="595921"/>
                  </a:lnTo>
                  <a:lnTo>
                    <a:pt x="1301084" y="594336"/>
                  </a:lnTo>
                  <a:lnTo>
                    <a:pt x="1299040" y="592752"/>
                  </a:lnTo>
                  <a:lnTo>
                    <a:pt x="1297450" y="590940"/>
                  </a:lnTo>
                  <a:lnTo>
                    <a:pt x="1295860" y="589129"/>
                  </a:lnTo>
                  <a:lnTo>
                    <a:pt x="1294724" y="587092"/>
                  </a:lnTo>
                  <a:lnTo>
                    <a:pt x="1293815" y="585055"/>
                  </a:lnTo>
                  <a:lnTo>
                    <a:pt x="1292680" y="582791"/>
                  </a:lnTo>
                  <a:lnTo>
                    <a:pt x="1292225" y="580527"/>
                  </a:lnTo>
                  <a:lnTo>
                    <a:pt x="1292225" y="578489"/>
                  </a:lnTo>
                  <a:lnTo>
                    <a:pt x="1292225" y="575999"/>
                  </a:lnTo>
                  <a:lnTo>
                    <a:pt x="1292680" y="573735"/>
                  </a:lnTo>
                  <a:lnTo>
                    <a:pt x="1293815" y="571698"/>
                  </a:lnTo>
                  <a:lnTo>
                    <a:pt x="1294724" y="569661"/>
                  </a:lnTo>
                  <a:lnTo>
                    <a:pt x="1295860" y="567397"/>
                  </a:lnTo>
                  <a:lnTo>
                    <a:pt x="1297450" y="565586"/>
                  </a:lnTo>
                  <a:lnTo>
                    <a:pt x="1299040" y="564001"/>
                  </a:lnTo>
                  <a:lnTo>
                    <a:pt x="1301084" y="562416"/>
                  </a:lnTo>
                  <a:lnTo>
                    <a:pt x="1303128" y="560605"/>
                  </a:lnTo>
                  <a:lnTo>
                    <a:pt x="1305400" y="559473"/>
                  </a:lnTo>
                  <a:lnTo>
                    <a:pt x="1307671" y="558342"/>
                  </a:lnTo>
                  <a:lnTo>
                    <a:pt x="1310624" y="557436"/>
                  </a:lnTo>
                  <a:lnTo>
                    <a:pt x="1313123" y="556757"/>
                  </a:lnTo>
                  <a:lnTo>
                    <a:pt x="1316075" y="556078"/>
                  </a:lnTo>
                  <a:lnTo>
                    <a:pt x="1319028" y="555851"/>
                  </a:lnTo>
                  <a:lnTo>
                    <a:pt x="1321981" y="555625"/>
                  </a:lnTo>
                  <a:close/>
                  <a:moveTo>
                    <a:pt x="766356" y="555625"/>
                  </a:moveTo>
                  <a:lnTo>
                    <a:pt x="993955" y="555625"/>
                  </a:lnTo>
                  <a:lnTo>
                    <a:pt x="996908" y="555851"/>
                  </a:lnTo>
                  <a:lnTo>
                    <a:pt x="1000088" y="556078"/>
                  </a:lnTo>
                  <a:lnTo>
                    <a:pt x="1002814" y="556757"/>
                  </a:lnTo>
                  <a:lnTo>
                    <a:pt x="1005767" y="557436"/>
                  </a:lnTo>
                  <a:lnTo>
                    <a:pt x="1008265" y="558342"/>
                  </a:lnTo>
                  <a:lnTo>
                    <a:pt x="1010764" y="559473"/>
                  </a:lnTo>
                  <a:lnTo>
                    <a:pt x="1013035" y="560605"/>
                  </a:lnTo>
                  <a:lnTo>
                    <a:pt x="1015080" y="562416"/>
                  </a:lnTo>
                  <a:lnTo>
                    <a:pt x="1017124" y="564001"/>
                  </a:lnTo>
                  <a:lnTo>
                    <a:pt x="1018714" y="565586"/>
                  </a:lnTo>
                  <a:lnTo>
                    <a:pt x="1020304" y="567397"/>
                  </a:lnTo>
                  <a:lnTo>
                    <a:pt x="1021667" y="569661"/>
                  </a:lnTo>
                  <a:lnTo>
                    <a:pt x="1022575" y="571698"/>
                  </a:lnTo>
                  <a:lnTo>
                    <a:pt x="1023257" y="573735"/>
                  </a:lnTo>
                  <a:lnTo>
                    <a:pt x="1023711" y="575999"/>
                  </a:lnTo>
                  <a:lnTo>
                    <a:pt x="1023938" y="578489"/>
                  </a:lnTo>
                  <a:lnTo>
                    <a:pt x="1023711" y="580527"/>
                  </a:lnTo>
                  <a:lnTo>
                    <a:pt x="1023257" y="582791"/>
                  </a:lnTo>
                  <a:lnTo>
                    <a:pt x="1022575" y="585055"/>
                  </a:lnTo>
                  <a:lnTo>
                    <a:pt x="1021667" y="587092"/>
                  </a:lnTo>
                  <a:lnTo>
                    <a:pt x="1020304" y="589129"/>
                  </a:lnTo>
                  <a:lnTo>
                    <a:pt x="1018714" y="590940"/>
                  </a:lnTo>
                  <a:lnTo>
                    <a:pt x="1017124" y="592752"/>
                  </a:lnTo>
                  <a:lnTo>
                    <a:pt x="1015080" y="594336"/>
                  </a:lnTo>
                  <a:lnTo>
                    <a:pt x="1013035" y="595921"/>
                  </a:lnTo>
                  <a:lnTo>
                    <a:pt x="1010764" y="597053"/>
                  </a:lnTo>
                  <a:lnTo>
                    <a:pt x="1008265" y="598185"/>
                  </a:lnTo>
                  <a:lnTo>
                    <a:pt x="1005767" y="599317"/>
                  </a:lnTo>
                  <a:lnTo>
                    <a:pt x="1002814" y="599996"/>
                  </a:lnTo>
                  <a:lnTo>
                    <a:pt x="1000088" y="600675"/>
                  </a:lnTo>
                  <a:lnTo>
                    <a:pt x="996908" y="600901"/>
                  </a:lnTo>
                  <a:lnTo>
                    <a:pt x="993955" y="601128"/>
                  </a:lnTo>
                  <a:lnTo>
                    <a:pt x="978055" y="601128"/>
                  </a:lnTo>
                  <a:lnTo>
                    <a:pt x="978055" y="1053211"/>
                  </a:lnTo>
                  <a:lnTo>
                    <a:pt x="978055" y="1054117"/>
                  </a:lnTo>
                  <a:lnTo>
                    <a:pt x="977601" y="1055249"/>
                  </a:lnTo>
                  <a:lnTo>
                    <a:pt x="977374" y="1056154"/>
                  </a:lnTo>
                  <a:lnTo>
                    <a:pt x="976692" y="1057286"/>
                  </a:lnTo>
                  <a:lnTo>
                    <a:pt x="974875" y="1059097"/>
                  </a:lnTo>
                  <a:lnTo>
                    <a:pt x="972831" y="1060682"/>
                  </a:lnTo>
                  <a:lnTo>
                    <a:pt x="970332" y="1061814"/>
                  </a:lnTo>
                  <a:lnTo>
                    <a:pt x="967379" y="1062946"/>
                  </a:lnTo>
                  <a:lnTo>
                    <a:pt x="964199" y="1063399"/>
                  </a:lnTo>
                  <a:lnTo>
                    <a:pt x="960792" y="1063625"/>
                  </a:lnTo>
                  <a:lnTo>
                    <a:pt x="799974" y="1063625"/>
                  </a:lnTo>
                  <a:lnTo>
                    <a:pt x="796339" y="1063399"/>
                  </a:lnTo>
                  <a:lnTo>
                    <a:pt x="793159" y="1062946"/>
                  </a:lnTo>
                  <a:lnTo>
                    <a:pt x="790206" y="1061814"/>
                  </a:lnTo>
                  <a:lnTo>
                    <a:pt x="787481" y="1060682"/>
                  </a:lnTo>
                  <a:lnTo>
                    <a:pt x="785436" y="1059097"/>
                  </a:lnTo>
                  <a:lnTo>
                    <a:pt x="783846" y="1057286"/>
                  </a:lnTo>
                  <a:lnTo>
                    <a:pt x="783392" y="1056154"/>
                  </a:lnTo>
                  <a:lnTo>
                    <a:pt x="782938" y="1055249"/>
                  </a:lnTo>
                  <a:lnTo>
                    <a:pt x="782711" y="1054117"/>
                  </a:lnTo>
                  <a:lnTo>
                    <a:pt x="782711" y="1053211"/>
                  </a:lnTo>
                  <a:lnTo>
                    <a:pt x="782711" y="601128"/>
                  </a:lnTo>
                  <a:lnTo>
                    <a:pt x="766356" y="601128"/>
                  </a:lnTo>
                  <a:lnTo>
                    <a:pt x="763403" y="600901"/>
                  </a:lnTo>
                  <a:lnTo>
                    <a:pt x="760450" y="600675"/>
                  </a:lnTo>
                  <a:lnTo>
                    <a:pt x="757498" y="599996"/>
                  </a:lnTo>
                  <a:lnTo>
                    <a:pt x="754772" y="599317"/>
                  </a:lnTo>
                  <a:lnTo>
                    <a:pt x="752046" y="598185"/>
                  </a:lnTo>
                  <a:lnTo>
                    <a:pt x="749775" y="597053"/>
                  </a:lnTo>
                  <a:lnTo>
                    <a:pt x="747503" y="595921"/>
                  </a:lnTo>
                  <a:lnTo>
                    <a:pt x="745459" y="594336"/>
                  </a:lnTo>
                  <a:lnTo>
                    <a:pt x="743415" y="592752"/>
                  </a:lnTo>
                  <a:lnTo>
                    <a:pt x="741597" y="590940"/>
                  </a:lnTo>
                  <a:lnTo>
                    <a:pt x="740235" y="589129"/>
                  </a:lnTo>
                  <a:lnTo>
                    <a:pt x="739099" y="587092"/>
                  </a:lnTo>
                  <a:lnTo>
                    <a:pt x="737963" y="585055"/>
                  </a:lnTo>
                  <a:lnTo>
                    <a:pt x="737055" y="582791"/>
                  </a:lnTo>
                  <a:lnTo>
                    <a:pt x="736600" y="580527"/>
                  </a:lnTo>
                  <a:lnTo>
                    <a:pt x="736600" y="578489"/>
                  </a:lnTo>
                  <a:lnTo>
                    <a:pt x="736600" y="575999"/>
                  </a:lnTo>
                  <a:lnTo>
                    <a:pt x="737055" y="573735"/>
                  </a:lnTo>
                  <a:lnTo>
                    <a:pt x="737963" y="571698"/>
                  </a:lnTo>
                  <a:lnTo>
                    <a:pt x="739099" y="569661"/>
                  </a:lnTo>
                  <a:lnTo>
                    <a:pt x="740235" y="567397"/>
                  </a:lnTo>
                  <a:lnTo>
                    <a:pt x="741597" y="565586"/>
                  </a:lnTo>
                  <a:lnTo>
                    <a:pt x="743415" y="564001"/>
                  </a:lnTo>
                  <a:lnTo>
                    <a:pt x="745459" y="562416"/>
                  </a:lnTo>
                  <a:lnTo>
                    <a:pt x="747503" y="560605"/>
                  </a:lnTo>
                  <a:lnTo>
                    <a:pt x="749775" y="559473"/>
                  </a:lnTo>
                  <a:lnTo>
                    <a:pt x="752046" y="558342"/>
                  </a:lnTo>
                  <a:lnTo>
                    <a:pt x="754772" y="557436"/>
                  </a:lnTo>
                  <a:lnTo>
                    <a:pt x="757498" y="556757"/>
                  </a:lnTo>
                  <a:lnTo>
                    <a:pt x="760450" y="556078"/>
                  </a:lnTo>
                  <a:lnTo>
                    <a:pt x="763403" y="555851"/>
                  </a:lnTo>
                  <a:lnTo>
                    <a:pt x="766356" y="555625"/>
                  </a:lnTo>
                  <a:close/>
                  <a:moveTo>
                    <a:pt x="210731" y="555625"/>
                  </a:moveTo>
                  <a:lnTo>
                    <a:pt x="438330" y="555625"/>
                  </a:lnTo>
                  <a:lnTo>
                    <a:pt x="441510" y="555851"/>
                  </a:lnTo>
                  <a:lnTo>
                    <a:pt x="444463" y="556078"/>
                  </a:lnTo>
                  <a:lnTo>
                    <a:pt x="447189" y="556757"/>
                  </a:lnTo>
                  <a:lnTo>
                    <a:pt x="450142" y="557436"/>
                  </a:lnTo>
                  <a:lnTo>
                    <a:pt x="452640" y="558342"/>
                  </a:lnTo>
                  <a:lnTo>
                    <a:pt x="455139" y="559473"/>
                  </a:lnTo>
                  <a:lnTo>
                    <a:pt x="457410" y="560605"/>
                  </a:lnTo>
                  <a:lnTo>
                    <a:pt x="459455" y="562416"/>
                  </a:lnTo>
                  <a:lnTo>
                    <a:pt x="461499" y="564001"/>
                  </a:lnTo>
                  <a:lnTo>
                    <a:pt x="463089" y="565586"/>
                  </a:lnTo>
                  <a:lnTo>
                    <a:pt x="464679" y="567397"/>
                  </a:lnTo>
                  <a:lnTo>
                    <a:pt x="466042" y="569661"/>
                  </a:lnTo>
                  <a:lnTo>
                    <a:pt x="466950" y="571698"/>
                  </a:lnTo>
                  <a:lnTo>
                    <a:pt x="467632" y="573735"/>
                  </a:lnTo>
                  <a:lnTo>
                    <a:pt x="468086" y="575999"/>
                  </a:lnTo>
                  <a:lnTo>
                    <a:pt x="468313" y="578489"/>
                  </a:lnTo>
                  <a:lnTo>
                    <a:pt x="468086" y="580527"/>
                  </a:lnTo>
                  <a:lnTo>
                    <a:pt x="467632" y="582791"/>
                  </a:lnTo>
                  <a:lnTo>
                    <a:pt x="466950" y="585055"/>
                  </a:lnTo>
                  <a:lnTo>
                    <a:pt x="466042" y="587092"/>
                  </a:lnTo>
                  <a:lnTo>
                    <a:pt x="464679" y="589129"/>
                  </a:lnTo>
                  <a:lnTo>
                    <a:pt x="463089" y="590940"/>
                  </a:lnTo>
                  <a:lnTo>
                    <a:pt x="461499" y="592752"/>
                  </a:lnTo>
                  <a:lnTo>
                    <a:pt x="459455" y="594336"/>
                  </a:lnTo>
                  <a:lnTo>
                    <a:pt x="457410" y="595921"/>
                  </a:lnTo>
                  <a:lnTo>
                    <a:pt x="455139" y="597053"/>
                  </a:lnTo>
                  <a:lnTo>
                    <a:pt x="452640" y="598185"/>
                  </a:lnTo>
                  <a:lnTo>
                    <a:pt x="450142" y="599317"/>
                  </a:lnTo>
                  <a:lnTo>
                    <a:pt x="447189" y="599996"/>
                  </a:lnTo>
                  <a:lnTo>
                    <a:pt x="444463" y="600675"/>
                  </a:lnTo>
                  <a:lnTo>
                    <a:pt x="441510" y="600901"/>
                  </a:lnTo>
                  <a:lnTo>
                    <a:pt x="438330" y="601128"/>
                  </a:lnTo>
                  <a:lnTo>
                    <a:pt x="422430" y="601128"/>
                  </a:lnTo>
                  <a:lnTo>
                    <a:pt x="422430" y="1053211"/>
                  </a:lnTo>
                  <a:lnTo>
                    <a:pt x="422203" y="1054117"/>
                  </a:lnTo>
                  <a:lnTo>
                    <a:pt x="421976" y="1055249"/>
                  </a:lnTo>
                  <a:lnTo>
                    <a:pt x="421749" y="1056154"/>
                  </a:lnTo>
                  <a:lnTo>
                    <a:pt x="421067" y="1057286"/>
                  </a:lnTo>
                  <a:lnTo>
                    <a:pt x="419477" y="1059097"/>
                  </a:lnTo>
                  <a:lnTo>
                    <a:pt x="417206" y="1060682"/>
                  </a:lnTo>
                  <a:lnTo>
                    <a:pt x="414707" y="1061814"/>
                  </a:lnTo>
                  <a:lnTo>
                    <a:pt x="411981" y="1062946"/>
                  </a:lnTo>
                  <a:lnTo>
                    <a:pt x="408574" y="1063399"/>
                  </a:lnTo>
                  <a:lnTo>
                    <a:pt x="405167" y="1063625"/>
                  </a:lnTo>
                  <a:lnTo>
                    <a:pt x="244349" y="1063625"/>
                  </a:lnTo>
                  <a:lnTo>
                    <a:pt x="240941" y="1063399"/>
                  </a:lnTo>
                  <a:lnTo>
                    <a:pt x="237534" y="1062946"/>
                  </a:lnTo>
                  <a:lnTo>
                    <a:pt x="234581" y="1061814"/>
                  </a:lnTo>
                  <a:lnTo>
                    <a:pt x="231856" y="1060682"/>
                  </a:lnTo>
                  <a:lnTo>
                    <a:pt x="229811" y="1059097"/>
                  </a:lnTo>
                  <a:lnTo>
                    <a:pt x="228221" y="1057286"/>
                  </a:lnTo>
                  <a:lnTo>
                    <a:pt x="227767" y="1056154"/>
                  </a:lnTo>
                  <a:lnTo>
                    <a:pt x="227313" y="1055249"/>
                  </a:lnTo>
                  <a:lnTo>
                    <a:pt x="227086" y="1054117"/>
                  </a:lnTo>
                  <a:lnTo>
                    <a:pt x="226858" y="1053211"/>
                  </a:lnTo>
                  <a:lnTo>
                    <a:pt x="226858" y="601128"/>
                  </a:lnTo>
                  <a:lnTo>
                    <a:pt x="210731" y="601128"/>
                  </a:lnTo>
                  <a:lnTo>
                    <a:pt x="207778" y="600901"/>
                  </a:lnTo>
                  <a:lnTo>
                    <a:pt x="204825" y="600675"/>
                  </a:lnTo>
                  <a:lnTo>
                    <a:pt x="201873" y="599996"/>
                  </a:lnTo>
                  <a:lnTo>
                    <a:pt x="199147" y="599317"/>
                  </a:lnTo>
                  <a:lnTo>
                    <a:pt x="196648" y="598185"/>
                  </a:lnTo>
                  <a:lnTo>
                    <a:pt x="194150" y="597053"/>
                  </a:lnTo>
                  <a:lnTo>
                    <a:pt x="191878" y="595921"/>
                  </a:lnTo>
                  <a:lnTo>
                    <a:pt x="189834" y="594336"/>
                  </a:lnTo>
                  <a:lnTo>
                    <a:pt x="187790" y="592752"/>
                  </a:lnTo>
                  <a:lnTo>
                    <a:pt x="185972" y="590940"/>
                  </a:lnTo>
                  <a:lnTo>
                    <a:pt x="184610" y="589129"/>
                  </a:lnTo>
                  <a:lnTo>
                    <a:pt x="183474" y="587092"/>
                  </a:lnTo>
                  <a:lnTo>
                    <a:pt x="182338" y="585055"/>
                  </a:lnTo>
                  <a:lnTo>
                    <a:pt x="181657" y="582791"/>
                  </a:lnTo>
                  <a:lnTo>
                    <a:pt x="180975" y="580527"/>
                  </a:lnTo>
                  <a:lnTo>
                    <a:pt x="180975" y="578489"/>
                  </a:lnTo>
                  <a:lnTo>
                    <a:pt x="180975" y="575999"/>
                  </a:lnTo>
                  <a:lnTo>
                    <a:pt x="181657" y="573735"/>
                  </a:lnTo>
                  <a:lnTo>
                    <a:pt x="182338" y="571698"/>
                  </a:lnTo>
                  <a:lnTo>
                    <a:pt x="183474" y="569661"/>
                  </a:lnTo>
                  <a:lnTo>
                    <a:pt x="184610" y="567397"/>
                  </a:lnTo>
                  <a:lnTo>
                    <a:pt x="185972" y="565586"/>
                  </a:lnTo>
                  <a:lnTo>
                    <a:pt x="187790" y="564001"/>
                  </a:lnTo>
                  <a:lnTo>
                    <a:pt x="189834" y="562416"/>
                  </a:lnTo>
                  <a:lnTo>
                    <a:pt x="191878" y="560605"/>
                  </a:lnTo>
                  <a:lnTo>
                    <a:pt x="194150" y="559473"/>
                  </a:lnTo>
                  <a:lnTo>
                    <a:pt x="196648" y="558342"/>
                  </a:lnTo>
                  <a:lnTo>
                    <a:pt x="199147" y="557436"/>
                  </a:lnTo>
                  <a:lnTo>
                    <a:pt x="201873" y="556757"/>
                  </a:lnTo>
                  <a:lnTo>
                    <a:pt x="204825" y="556078"/>
                  </a:lnTo>
                  <a:lnTo>
                    <a:pt x="207778" y="555851"/>
                  </a:lnTo>
                  <a:lnTo>
                    <a:pt x="210731" y="555625"/>
                  </a:lnTo>
                  <a:close/>
                  <a:moveTo>
                    <a:pt x="874940" y="179452"/>
                  </a:moveTo>
                  <a:lnTo>
                    <a:pt x="870631" y="179905"/>
                  </a:lnTo>
                  <a:lnTo>
                    <a:pt x="865868" y="180358"/>
                  </a:lnTo>
                  <a:lnTo>
                    <a:pt x="861332" y="181038"/>
                  </a:lnTo>
                  <a:lnTo>
                    <a:pt x="857250" y="182171"/>
                  </a:lnTo>
                  <a:lnTo>
                    <a:pt x="852941" y="183303"/>
                  </a:lnTo>
                  <a:lnTo>
                    <a:pt x="848859" y="184890"/>
                  </a:lnTo>
                  <a:lnTo>
                    <a:pt x="844550" y="186476"/>
                  </a:lnTo>
                  <a:lnTo>
                    <a:pt x="840468" y="188288"/>
                  </a:lnTo>
                  <a:lnTo>
                    <a:pt x="836840" y="190101"/>
                  </a:lnTo>
                  <a:lnTo>
                    <a:pt x="832984" y="192367"/>
                  </a:lnTo>
                  <a:lnTo>
                    <a:pt x="829356" y="194633"/>
                  </a:lnTo>
                  <a:lnTo>
                    <a:pt x="825727" y="197125"/>
                  </a:lnTo>
                  <a:lnTo>
                    <a:pt x="822552" y="199844"/>
                  </a:lnTo>
                  <a:lnTo>
                    <a:pt x="819377" y="202563"/>
                  </a:lnTo>
                  <a:lnTo>
                    <a:pt x="815975" y="205508"/>
                  </a:lnTo>
                  <a:lnTo>
                    <a:pt x="813254" y="208680"/>
                  </a:lnTo>
                  <a:lnTo>
                    <a:pt x="810306" y="211853"/>
                  </a:lnTo>
                  <a:lnTo>
                    <a:pt x="807584" y="215478"/>
                  </a:lnTo>
                  <a:lnTo>
                    <a:pt x="805316" y="218877"/>
                  </a:lnTo>
                  <a:lnTo>
                    <a:pt x="802822" y="222502"/>
                  </a:lnTo>
                  <a:lnTo>
                    <a:pt x="800554" y="226354"/>
                  </a:lnTo>
                  <a:lnTo>
                    <a:pt x="798740" y="230206"/>
                  </a:lnTo>
                  <a:lnTo>
                    <a:pt x="796925" y="234057"/>
                  </a:lnTo>
                  <a:lnTo>
                    <a:pt x="795111" y="238136"/>
                  </a:lnTo>
                  <a:lnTo>
                    <a:pt x="793750" y="242214"/>
                  </a:lnTo>
                  <a:lnTo>
                    <a:pt x="792616" y="246746"/>
                  </a:lnTo>
                  <a:lnTo>
                    <a:pt x="791709" y="251051"/>
                  </a:lnTo>
                  <a:lnTo>
                    <a:pt x="790802" y="255356"/>
                  </a:lnTo>
                  <a:lnTo>
                    <a:pt x="790348" y="259888"/>
                  </a:lnTo>
                  <a:lnTo>
                    <a:pt x="789895" y="264419"/>
                  </a:lnTo>
                  <a:lnTo>
                    <a:pt x="789895" y="268951"/>
                  </a:lnTo>
                  <a:lnTo>
                    <a:pt x="789895" y="273709"/>
                  </a:lnTo>
                  <a:lnTo>
                    <a:pt x="790348" y="278241"/>
                  </a:lnTo>
                  <a:lnTo>
                    <a:pt x="790802" y="282772"/>
                  </a:lnTo>
                  <a:lnTo>
                    <a:pt x="791709" y="287304"/>
                  </a:lnTo>
                  <a:lnTo>
                    <a:pt x="792616" y="291382"/>
                  </a:lnTo>
                  <a:lnTo>
                    <a:pt x="793750" y="295914"/>
                  </a:lnTo>
                  <a:lnTo>
                    <a:pt x="795111" y="299766"/>
                  </a:lnTo>
                  <a:lnTo>
                    <a:pt x="796925" y="304071"/>
                  </a:lnTo>
                  <a:lnTo>
                    <a:pt x="798740" y="307923"/>
                  </a:lnTo>
                  <a:lnTo>
                    <a:pt x="800554" y="311775"/>
                  </a:lnTo>
                  <a:lnTo>
                    <a:pt x="802822" y="315400"/>
                  </a:lnTo>
                  <a:lnTo>
                    <a:pt x="805316" y="319252"/>
                  </a:lnTo>
                  <a:lnTo>
                    <a:pt x="807584" y="322650"/>
                  </a:lnTo>
                  <a:lnTo>
                    <a:pt x="810306" y="326276"/>
                  </a:lnTo>
                  <a:lnTo>
                    <a:pt x="813254" y="329448"/>
                  </a:lnTo>
                  <a:lnTo>
                    <a:pt x="815975" y="332620"/>
                  </a:lnTo>
                  <a:lnTo>
                    <a:pt x="819377" y="335566"/>
                  </a:lnTo>
                  <a:lnTo>
                    <a:pt x="822552" y="338285"/>
                  </a:lnTo>
                  <a:lnTo>
                    <a:pt x="825727" y="341003"/>
                  </a:lnTo>
                  <a:lnTo>
                    <a:pt x="829356" y="343496"/>
                  </a:lnTo>
                  <a:lnTo>
                    <a:pt x="832984" y="345762"/>
                  </a:lnTo>
                  <a:lnTo>
                    <a:pt x="836840" y="348027"/>
                  </a:lnTo>
                  <a:lnTo>
                    <a:pt x="840468" y="349840"/>
                  </a:lnTo>
                  <a:lnTo>
                    <a:pt x="844550" y="351653"/>
                  </a:lnTo>
                  <a:lnTo>
                    <a:pt x="848859" y="353239"/>
                  </a:lnTo>
                  <a:lnTo>
                    <a:pt x="852941" y="354825"/>
                  </a:lnTo>
                  <a:lnTo>
                    <a:pt x="857250" y="355958"/>
                  </a:lnTo>
                  <a:lnTo>
                    <a:pt x="861332" y="356864"/>
                  </a:lnTo>
                  <a:lnTo>
                    <a:pt x="865868" y="357770"/>
                  </a:lnTo>
                  <a:lnTo>
                    <a:pt x="870631" y="358224"/>
                  </a:lnTo>
                  <a:lnTo>
                    <a:pt x="874940" y="358677"/>
                  </a:lnTo>
                  <a:lnTo>
                    <a:pt x="879702" y="358677"/>
                  </a:lnTo>
                  <a:lnTo>
                    <a:pt x="884238" y="358677"/>
                  </a:lnTo>
                  <a:lnTo>
                    <a:pt x="888773" y="358224"/>
                  </a:lnTo>
                  <a:lnTo>
                    <a:pt x="893309" y="357770"/>
                  </a:lnTo>
                  <a:lnTo>
                    <a:pt x="897618" y="356864"/>
                  </a:lnTo>
                  <a:lnTo>
                    <a:pt x="902154" y="355958"/>
                  </a:lnTo>
                  <a:lnTo>
                    <a:pt x="906236" y="354825"/>
                  </a:lnTo>
                  <a:lnTo>
                    <a:pt x="910545" y="353239"/>
                  </a:lnTo>
                  <a:lnTo>
                    <a:pt x="914400" y="351653"/>
                  </a:lnTo>
                  <a:lnTo>
                    <a:pt x="918482" y="349840"/>
                  </a:lnTo>
                  <a:lnTo>
                    <a:pt x="922565" y="348027"/>
                  </a:lnTo>
                  <a:lnTo>
                    <a:pt x="926193" y="345762"/>
                  </a:lnTo>
                  <a:lnTo>
                    <a:pt x="929822" y="343496"/>
                  </a:lnTo>
                  <a:lnTo>
                    <a:pt x="933223" y="341003"/>
                  </a:lnTo>
                  <a:lnTo>
                    <a:pt x="936625" y="338285"/>
                  </a:lnTo>
                  <a:lnTo>
                    <a:pt x="940027" y="335566"/>
                  </a:lnTo>
                  <a:lnTo>
                    <a:pt x="942975" y="332620"/>
                  </a:lnTo>
                  <a:lnTo>
                    <a:pt x="946150" y="329448"/>
                  </a:lnTo>
                  <a:lnTo>
                    <a:pt x="948872" y="326276"/>
                  </a:lnTo>
                  <a:lnTo>
                    <a:pt x="951366" y="322650"/>
                  </a:lnTo>
                  <a:lnTo>
                    <a:pt x="954088" y="319252"/>
                  </a:lnTo>
                  <a:lnTo>
                    <a:pt x="956356" y="315400"/>
                  </a:lnTo>
                  <a:lnTo>
                    <a:pt x="958397" y="311775"/>
                  </a:lnTo>
                  <a:lnTo>
                    <a:pt x="960665" y="307923"/>
                  </a:lnTo>
                  <a:lnTo>
                    <a:pt x="962252" y="304071"/>
                  </a:lnTo>
                  <a:lnTo>
                    <a:pt x="963840" y="299766"/>
                  </a:lnTo>
                  <a:lnTo>
                    <a:pt x="965200" y="295914"/>
                  </a:lnTo>
                  <a:lnTo>
                    <a:pt x="966334" y="291382"/>
                  </a:lnTo>
                  <a:lnTo>
                    <a:pt x="967695" y="287304"/>
                  </a:lnTo>
                  <a:lnTo>
                    <a:pt x="968375" y="282772"/>
                  </a:lnTo>
                  <a:lnTo>
                    <a:pt x="969056" y="278241"/>
                  </a:lnTo>
                  <a:lnTo>
                    <a:pt x="969282" y="273709"/>
                  </a:lnTo>
                  <a:lnTo>
                    <a:pt x="969509" y="268951"/>
                  </a:lnTo>
                  <a:lnTo>
                    <a:pt x="969282" y="264419"/>
                  </a:lnTo>
                  <a:lnTo>
                    <a:pt x="969056" y="259888"/>
                  </a:lnTo>
                  <a:lnTo>
                    <a:pt x="968375" y="255356"/>
                  </a:lnTo>
                  <a:lnTo>
                    <a:pt x="967695" y="251051"/>
                  </a:lnTo>
                  <a:lnTo>
                    <a:pt x="966334" y="246746"/>
                  </a:lnTo>
                  <a:lnTo>
                    <a:pt x="965200" y="242214"/>
                  </a:lnTo>
                  <a:lnTo>
                    <a:pt x="963840" y="238136"/>
                  </a:lnTo>
                  <a:lnTo>
                    <a:pt x="962252" y="234057"/>
                  </a:lnTo>
                  <a:lnTo>
                    <a:pt x="960665" y="230206"/>
                  </a:lnTo>
                  <a:lnTo>
                    <a:pt x="958397" y="226354"/>
                  </a:lnTo>
                  <a:lnTo>
                    <a:pt x="956356" y="222502"/>
                  </a:lnTo>
                  <a:lnTo>
                    <a:pt x="954088" y="218877"/>
                  </a:lnTo>
                  <a:lnTo>
                    <a:pt x="951366" y="215478"/>
                  </a:lnTo>
                  <a:lnTo>
                    <a:pt x="948872" y="211853"/>
                  </a:lnTo>
                  <a:lnTo>
                    <a:pt x="946150" y="208680"/>
                  </a:lnTo>
                  <a:lnTo>
                    <a:pt x="942975" y="205508"/>
                  </a:lnTo>
                  <a:lnTo>
                    <a:pt x="940027" y="202563"/>
                  </a:lnTo>
                  <a:lnTo>
                    <a:pt x="936625" y="199844"/>
                  </a:lnTo>
                  <a:lnTo>
                    <a:pt x="933223" y="197125"/>
                  </a:lnTo>
                  <a:lnTo>
                    <a:pt x="929822" y="194633"/>
                  </a:lnTo>
                  <a:lnTo>
                    <a:pt x="926193" y="192367"/>
                  </a:lnTo>
                  <a:lnTo>
                    <a:pt x="922565" y="190101"/>
                  </a:lnTo>
                  <a:lnTo>
                    <a:pt x="918482" y="188288"/>
                  </a:lnTo>
                  <a:lnTo>
                    <a:pt x="914400" y="186476"/>
                  </a:lnTo>
                  <a:lnTo>
                    <a:pt x="910545" y="184890"/>
                  </a:lnTo>
                  <a:lnTo>
                    <a:pt x="906236" y="183303"/>
                  </a:lnTo>
                  <a:lnTo>
                    <a:pt x="902154" y="182171"/>
                  </a:lnTo>
                  <a:lnTo>
                    <a:pt x="897618" y="181038"/>
                  </a:lnTo>
                  <a:lnTo>
                    <a:pt x="893309" y="180358"/>
                  </a:lnTo>
                  <a:lnTo>
                    <a:pt x="888773" y="179905"/>
                  </a:lnTo>
                  <a:lnTo>
                    <a:pt x="884238" y="179452"/>
                  </a:lnTo>
                  <a:lnTo>
                    <a:pt x="879702" y="179452"/>
                  </a:lnTo>
                  <a:lnTo>
                    <a:pt x="874940" y="179452"/>
                  </a:lnTo>
                  <a:close/>
                  <a:moveTo>
                    <a:pt x="873352" y="0"/>
                  </a:moveTo>
                  <a:lnTo>
                    <a:pt x="879702" y="0"/>
                  </a:lnTo>
                  <a:lnTo>
                    <a:pt x="885825" y="0"/>
                  </a:lnTo>
                  <a:lnTo>
                    <a:pt x="891722" y="680"/>
                  </a:lnTo>
                  <a:lnTo>
                    <a:pt x="897845" y="1586"/>
                  </a:lnTo>
                  <a:lnTo>
                    <a:pt x="903741" y="2719"/>
                  </a:lnTo>
                  <a:lnTo>
                    <a:pt x="909411" y="4532"/>
                  </a:lnTo>
                  <a:lnTo>
                    <a:pt x="915081" y="6571"/>
                  </a:lnTo>
                  <a:lnTo>
                    <a:pt x="920070" y="9063"/>
                  </a:lnTo>
                  <a:lnTo>
                    <a:pt x="925059" y="11782"/>
                  </a:lnTo>
                  <a:lnTo>
                    <a:pt x="1644197" y="471061"/>
                  </a:lnTo>
                  <a:lnTo>
                    <a:pt x="1648279" y="474006"/>
                  </a:lnTo>
                  <a:lnTo>
                    <a:pt x="1652134" y="476952"/>
                  </a:lnTo>
                  <a:lnTo>
                    <a:pt x="1655082" y="479897"/>
                  </a:lnTo>
                  <a:lnTo>
                    <a:pt x="1657577" y="482390"/>
                  </a:lnTo>
                  <a:lnTo>
                    <a:pt x="1659165" y="484882"/>
                  </a:lnTo>
                  <a:lnTo>
                    <a:pt x="1660072" y="487374"/>
                  </a:lnTo>
                  <a:lnTo>
                    <a:pt x="1660525" y="488507"/>
                  </a:lnTo>
                  <a:lnTo>
                    <a:pt x="1660525" y="489640"/>
                  </a:lnTo>
                  <a:lnTo>
                    <a:pt x="1660525" y="490547"/>
                  </a:lnTo>
                  <a:lnTo>
                    <a:pt x="1660298" y="491453"/>
                  </a:lnTo>
                  <a:lnTo>
                    <a:pt x="1659845" y="492586"/>
                  </a:lnTo>
                  <a:lnTo>
                    <a:pt x="1659391" y="493266"/>
                  </a:lnTo>
                  <a:lnTo>
                    <a:pt x="1658711" y="494172"/>
                  </a:lnTo>
                  <a:lnTo>
                    <a:pt x="1658031" y="495305"/>
                  </a:lnTo>
                  <a:lnTo>
                    <a:pt x="1655536" y="496664"/>
                  </a:lnTo>
                  <a:lnTo>
                    <a:pt x="1652815" y="497797"/>
                  </a:lnTo>
                  <a:lnTo>
                    <a:pt x="1649640" y="498703"/>
                  </a:lnTo>
                  <a:lnTo>
                    <a:pt x="1645557" y="499383"/>
                  </a:lnTo>
                  <a:lnTo>
                    <a:pt x="1640795" y="499836"/>
                  </a:lnTo>
                  <a:lnTo>
                    <a:pt x="1635579" y="500063"/>
                  </a:lnTo>
                  <a:lnTo>
                    <a:pt x="123598" y="500063"/>
                  </a:lnTo>
                  <a:lnTo>
                    <a:pt x="118382" y="499836"/>
                  </a:lnTo>
                  <a:lnTo>
                    <a:pt x="113620" y="499383"/>
                  </a:lnTo>
                  <a:lnTo>
                    <a:pt x="109765" y="498703"/>
                  </a:lnTo>
                  <a:lnTo>
                    <a:pt x="106136" y="497797"/>
                  </a:lnTo>
                  <a:lnTo>
                    <a:pt x="103415" y="496664"/>
                  </a:lnTo>
                  <a:lnTo>
                    <a:pt x="101373" y="495305"/>
                  </a:lnTo>
                  <a:lnTo>
                    <a:pt x="100466" y="494172"/>
                  </a:lnTo>
                  <a:lnTo>
                    <a:pt x="99786" y="493266"/>
                  </a:lnTo>
                  <a:lnTo>
                    <a:pt x="99106" y="492586"/>
                  </a:lnTo>
                  <a:lnTo>
                    <a:pt x="98652" y="491453"/>
                  </a:lnTo>
                  <a:lnTo>
                    <a:pt x="98652" y="490547"/>
                  </a:lnTo>
                  <a:lnTo>
                    <a:pt x="98425" y="489640"/>
                  </a:lnTo>
                  <a:lnTo>
                    <a:pt x="98652" y="488507"/>
                  </a:lnTo>
                  <a:lnTo>
                    <a:pt x="98879" y="487374"/>
                  </a:lnTo>
                  <a:lnTo>
                    <a:pt x="100013" y="484882"/>
                  </a:lnTo>
                  <a:lnTo>
                    <a:pt x="101827" y="482390"/>
                  </a:lnTo>
                  <a:lnTo>
                    <a:pt x="104095" y="479897"/>
                  </a:lnTo>
                  <a:lnTo>
                    <a:pt x="107270" y="476952"/>
                  </a:lnTo>
                  <a:lnTo>
                    <a:pt x="110672" y="474006"/>
                  </a:lnTo>
                  <a:lnTo>
                    <a:pt x="115207" y="471061"/>
                  </a:lnTo>
                  <a:lnTo>
                    <a:pt x="834345" y="11782"/>
                  </a:lnTo>
                  <a:lnTo>
                    <a:pt x="838881" y="9063"/>
                  </a:lnTo>
                  <a:lnTo>
                    <a:pt x="844323" y="6571"/>
                  </a:lnTo>
                  <a:lnTo>
                    <a:pt x="849766" y="4532"/>
                  </a:lnTo>
                  <a:lnTo>
                    <a:pt x="855209" y="2719"/>
                  </a:lnTo>
                  <a:lnTo>
                    <a:pt x="861106" y="1586"/>
                  </a:lnTo>
                  <a:lnTo>
                    <a:pt x="867229" y="680"/>
                  </a:lnTo>
                  <a:lnTo>
                    <a:pt x="873352"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latin typeface="+mn-lt"/>
                <a:ea typeface="+mn-ea"/>
              </a:endParaRPr>
            </a:p>
          </p:txBody>
        </p:sp>
      </p:grpSp>
      <p:grpSp>
        <p:nvGrpSpPr>
          <p:cNvPr id="8" name="组合 7"/>
          <p:cNvGrpSpPr/>
          <p:nvPr/>
        </p:nvGrpSpPr>
        <p:grpSpPr bwMode="auto">
          <a:xfrm>
            <a:off x="7377113" y="3132138"/>
            <a:ext cx="1044575" cy="1044575"/>
            <a:chOff x="7377124" y="2104851"/>
            <a:chExt cx="1044500" cy="1044500"/>
          </a:xfrm>
          <a:gradFill>
            <a:gsLst>
              <a:gs pos="0">
                <a:srgbClr val="EDD5A5"/>
              </a:gs>
              <a:gs pos="83000">
                <a:schemeClr val="accent1">
                  <a:lumMod val="50000"/>
                </a:schemeClr>
              </a:gs>
            </a:gsLst>
            <a:lin ang="5400000" scaled="0"/>
          </a:gradFill>
        </p:grpSpPr>
        <p:sp>
          <p:nvSpPr>
            <p:cNvPr id="26" name="椭圆 25"/>
            <p:cNvSpPr/>
            <p:nvPr/>
          </p:nvSpPr>
          <p:spPr>
            <a:xfrm>
              <a:off x="7377124" y="2104851"/>
              <a:ext cx="1044500" cy="1044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41" name="KSO_Shape"/>
            <p:cNvSpPr>
              <a:spLocks noChangeAspect="1"/>
            </p:cNvSpPr>
            <p:nvPr/>
          </p:nvSpPr>
          <p:spPr bwMode="auto">
            <a:xfrm>
              <a:off x="7646980" y="2252477"/>
              <a:ext cx="504789" cy="687339"/>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latin typeface="+mn-lt"/>
                <a:ea typeface="+mn-ea"/>
              </a:endParaRPr>
            </a:p>
          </p:txBody>
        </p:sp>
      </p:grpSp>
      <p:grpSp>
        <p:nvGrpSpPr>
          <p:cNvPr id="7" name="组合 6"/>
          <p:cNvGrpSpPr/>
          <p:nvPr/>
        </p:nvGrpSpPr>
        <p:grpSpPr bwMode="auto">
          <a:xfrm>
            <a:off x="5681663" y="1782763"/>
            <a:ext cx="1044575" cy="1044575"/>
            <a:chOff x="5681572" y="2104851"/>
            <a:chExt cx="1044500" cy="1044500"/>
          </a:xfrm>
          <a:gradFill>
            <a:gsLst>
              <a:gs pos="0">
                <a:srgbClr val="EDD5A5"/>
              </a:gs>
              <a:gs pos="83000">
                <a:schemeClr val="accent1">
                  <a:lumMod val="50000"/>
                </a:schemeClr>
              </a:gs>
            </a:gsLst>
            <a:lin ang="5400000" scaled="0"/>
          </a:gradFill>
        </p:grpSpPr>
        <p:sp>
          <p:nvSpPr>
            <p:cNvPr id="12" name="椭圆 11"/>
            <p:cNvSpPr/>
            <p:nvPr/>
          </p:nvSpPr>
          <p:spPr>
            <a:xfrm>
              <a:off x="5681572" y="2104851"/>
              <a:ext cx="1044500" cy="1044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42" name="KSO_Shape"/>
            <p:cNvSpPr>
              <a:spLocks noChangeAspect="1"/>
            </p:cNvSpPr>
            <p:nvPr/>
          </p:nvSpPr>
          <p:spPr bwMode="auto">
            <a:xfrm>
              <a:off x="5886344" y="2331847"/>
              <a:ext cx="611144" cy="520663"/>
            </a:xfrm>
            <a:custGeom>
              <a:avLst/>
              <a:gdLst>
                <a:gd name="T0" fmla="*/ 751859 w 3897313"/>
                <a:gd name="T1" fmla="*/ 3070865 h 3311525"/>
                <a:gd name="T2" fmla="*/ 255585 w 3897313"/>
                <a:gd name="T3" fmla="*/ 3040088 h 3311525"/>
                <a:gd name="T4" fmla="*/ 743927 w 3897313"/>
                <a:gd name="T5" fmla="*/ 2593335 h 3311525"/>
                <a:gd name="T6" fmla="*/ 1413894 w 3897313"/>
                <a:gd name="T7" fmla="*/ 3077845 h 3311525"/>
                <a:gd name="T8" fmla="*/ 936625 w 3897313"/>
                <a:gd name="T9" fmla="*/ 3015560 h 3311525"/>
                <a:gd name="T10" fmla="*/ 2154553 w 3897313"/>
                <a:gd name="T11" fmla="*/ 3028286 h 3311525"/>
                <a:gd name="T12" fmla="*/ 1664757 w 3897313"/>
                <a:gd name="T13" fmla="*/ 3075622 h 3311525"/>
                <a:gd name="T14" fmla="*/ 1758006 w 3897313"/>
                <a:gd name="T15" fmla="*/ 2237553 h 3311525"/>
                <a:gd name="T16" fmla="*/ 2834647 w 3897313"/>
                <a:gd name="T17" fmla="*/ 3040063 h 3311525"/>
                <a:gd name="T18" fmla="*/ 2339302 w 3897313"/>
                <a:gd name="T19" fmla="*/ 3070861 h 3311525"/>
                <a:gd name="T20" fmla="*/ 2569533 w 3897313"/>
                <a:gd name="T21" fmla="*/ 1738630 h 3311525"/>
                <a:gd name="T22" fmla="*/ 3498851 w 3897313"/>
                <a:gd name="T23" fmla="*/ 3067687 h 3311525"/>
                <a:gd name="T24" fmla="*/ 2999741 w 3897313"/>
                <a:gd name="T25" fmla="*/ 3045465 h 3311525"/>
                <a:gd name="T26" fmla="*/ 3400426 w 3897313"/>
                <a:gd name="T27" fmla="*/ 924221 h 3311525"/>
                <a:gd name="T28" fmla="*/ 684213 w 3897313"/>
                <a:gd name="T29" fmla="*/ 392109 h 3311525"/>
                <a:gd name="T30" fmla="*/ 907734 w 3897313"/>
                <a:gd name="T31" fmla="*/ 594315 h 3311525"/>
                <a:gd name="T32" fmla="*/ 1026479 w 3897313"/>
                <a:gd name="T33" fmla="*/ 723193 h 3311525"/>
                <a:gd name="T34" fmla="*/ 975996 w 3897313"/>
                <a:gd name="T35" fmla="*/ 832073 h 3311525"/>
                <a:gd name="T36" fmla="*/ 863919 w 3897313"/>
                <a:gd name="T37" fmla="*/ 848262 h 3311525"/>
                <a:gd name="T38" fmla="*/ 730251 w 3897313"/>
                <a:gd name="T39" fmla="*/ 739382 h 3311525"/>
                <a:gd name="T40" fmla="*/ 539433 w 3897313"/>
                <a:gd name="T41" fmla="*/ 721606 h 3311525"/>
                <a:gd name="T42" fmla="*/ 414656 w 3897313"/>
                <a:gd name="T43" fmla="*/ 828264 h 3311525"/>
                <a:gd name="T44" fmla="*/ 476886 w 3897313"/>
                <a:gd name="T45" fmla="*/ 961586 h 3311525"/>
                <a:gd name="T46" fmla="*/ 899479 w 3897313"/>
                <a:gd name="T47" fmla="*/ 1159030 h 3311525"/>
                <a:gd name="T48" fmla="*/ 1054101 w 3897313"/>
                <a:gd name="T49" fmla="*/ 1345364 h 3311525"/>
                <a:gd name="T50" fmla="*/ 1035369 w 3897313"/>
                <a:gd name="T51" fmla="*/ 1555187 h 3311525"/>
                <a:gd name="T52" fmla="*/ 868999 w 3897313"/>
                <a:gd name="T53" fmla="*/ 1723110 h 3311525"/>
                <a:gd name="T54" fmla="*/ 679451 w 3897313"/>
                <a:gd name="T55" fmla="*/ 1888811 h 3311525"/>
                <a:gd name="T56" fmla="*/ 528003 w 3897313"/>
                <a:gd name="T57" fmla="*/ 1891033 h 3311525"/>
                <a:gd name="T58" fmla="*/ 367666 w 3897313"/>
                <a:gd name="T59" fmla="*/ 1718349 h 3311525"/>
                <a:gd name="T60" fmla="*/ 191136 w 3897313"/>
                <a:gd name="T61" fmla="*/ 1594867 h 3311525"/>
                <a:gd name="T62" fmla="*/ 180341 w 3897313"/>
                <a:gd name="T63" fmla="*/ 1485987 h 3311525"/>
                <a:gd name="T64" fmla="*/ 300038 w 3897313"/>
                <a:gd name="T65" fmla="*/ 1414247 h 3311525"/>
                <a:gd name="T66" fmla="*/ 369253 w 3897313"/>
                <a:gd name="T67" fmla="*/ 1467258 h 3311525"/>
                <a:gd name="T68" fmla="*/ 645478 w 3897313"/>
                <a:gd name="T69" fmla="*/ 1564393 h 3311525"/>
                <a:gd name="T70" fmla="*/ 785496 w 3897313"/>
                <a:gd name="T71" fmla="*/ 1520905 h 3311525"/>
                <a:gd name="T72" fmla="*/ 793434 w 3897313"/>
                <a:gd name="T73" fmla="*/ 1370123 h 3311525"/>
                <a:gd name="T74" fmla="*/ 334328 w 3897313"/>
                <a:gd name="T75" fmla="*/ 1127604 h 3311525"/>
                <a:gd name="T76" fmla="*/ 199073 w 3897313"/>
                <a:gd name="T77" fmla="*/ 972061 h 3311525"/>
                <a:gd name="T78" fmla="*/ 197803 w 3897313"/>
                <a:gd name="T79" fmla="*/ 758428 h 3311525"/>
                <a:gd name="T80" fmla="*/ 356553 w 3897313"/>
                <a:gd name="T81" fmla="*/ 575903 h 3311525"/>
                <a:gd name="T82" fmla="*/ 525781 w 3897313"/>
                <a:gd name="T83" fmla="*/ 384491 h 3311525"/>
                <a:gd name="T84" fmla="*/ 3649008 w 3897313"/>
                <a:gd name="T85" fmla="*/ 6033 h 3311525"/>
                <a:gd name="T86" fmla="*/ 3716323 w 3897313"/>
                <a:gd name="T87" fmla="*/ 71764 h 3311525"/>
                <a:gd name="T88" fmla="*/ 3884930 w 3897313"/>
                <a:gd name="T89" fmla="*/ 709702 h 3311525"/>
                <a:gd name="T90" fmla="*/ 3809358 w 3897313"/>
                <a:gd name="T91" fmla="*/ 766859 h 3311525"/>
                <a:gd name="T92" fmla="*/ 3717911 w 3897313"/>
                <a:gd name="T93" fmla="*/ 745584 h 3311525"/>
                <a:gd name="T94" fmla="*/ 3455952 w 3897313"/>
                <a:gd name="T95" fmla="*/ 648099 h 3311525"/>
                <a:gd name="T96" fmla="*/ 2896154 w 3897313"/>
                <a:gd name="T97" fmla="*/ 1275241 h 3311525"/>
                <a:gd name="T98" fmla="*/ 2256022 w 3897313"/>
                <a:gd name="T99" fmla="*/ 1779812 h 3311525"/>
                <a:gd name="T100" fmla="*/ 1575246 w 3897313"/>
                <a:gd name="T101" fmla="*/ 2148158 h 3311525"/>
                <a:gd name="T102" fmla="*/ 927493 w 3897313"/>
                <a:gd name="T103" fmla="*/ 2376787 h 3311525"/>
                <a:gd name="T104" fmla="*/ 113356 w 3897313"/>
                <a:gd name="T105" fmla="*/ 2517140 h 3311525"/>
                <a:gd name="T106" fmla="*/ 384206 w 3897313"/>
                <a:gd name="T107" fmla="*/ 2221192 h 3311525"/>
                <a:gd name="T108" fmla="*/ 1118644 w 3897313"/>
                <a:gd name="T109" fmla="*/ 2040830 h 3311525"/>
                <a:gd name="T110" fmla="*/ 2028673 w 3897313"/>
                <a:gd name="T111" fmla="*/ 1609610 h 3311525"/>
                <a:gd name="T112" fmla="*/ 2530999 w 3897313"/>
                <a:gd name="T113" fmla="*/ 1244757 h 3311525"/>
                <a:gd name="T114" fmla="*/ 3068570 w 3897313"/>
                <a:gd name="T115" fmla="*/ 708114 h 3311525"/>
                <a:gd name="T116" fmla="*/ 3069841 w 3897313"/>
                <a:gd name="T117" fmla="*/ 393750 h 3311525"/>
                <a:gd name="T118" fmla="*/ 2984744 w 3897313"/>
                <a:gd name="T119" fmla="*/ 355010 h 3311525"/>
                <a:gd name="T120" fmla="*/ 2960294 w 3897313"/>
                <a:gd name="T121" fmla="*/ 262288 h 3311525"/>
                <a:gd name="T122" fmla="*/ 3015226 w 3897313"/>
                <a:gd name="T123" fmla="*/ 186713 h 331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97313" h="3311525">
                  <a:moveTo>
                    <a:pt x="0" y="3178175"/>
                  </a:moveTo>
                  <a:lnTo>
                    <a:pt x="3803650" y="3178175"/>
                  </a:lnTo>
                  <a:lnTo>
                    <a:pt x="3803650" y="3311525"/>
                  </a:lnTo>
                  <a:lnTo>
                    <a:pt x="0" y="3311525"/>
                  </a:lnTo>
                  <a:lnTo>
                    <a:pt x="0" y="3178175"/>
                  </a:lnTo>
                  <a:close/>
                  <a:moveTo>
                    <a:pt x="784225" y="2584450"/>
                  </a:moveTo>
                  <a:lnTo>
                    <a:pt x="784225" y="3015656"/>
                  </a:lnTo>
                  <a:lnTo>
                    <a:pt x="783908" y="3022002"/>
                  </a:lnTo>
                  <a:lnTo>
                    <a:pt x="782956" y="3028348"/>
                  </a:lnTo>
                  <a:lnTo>
                    <a:pt x="781369" y="3034059"/>
                  </a:lnTo>
                  <a:lnTo>
                    <a:pt x="779465" y="3040088"/>
                  </a:lnTo>
                  <a:lnTo>
                    <a:pt x="776610" y="3045482"/>
                  </a:lnTo>
                  <a:lnTo>
                    <a:pt x="773437" y="3050558"/>
                  </a:lnTo>
                  <a:lnTo>
                    <a:pt x="769946" y="3055318"/>
                  </a:lnTo>
                  <a:lnTo>
                    <a:pt x="766138" y="3059760"/>
                  </a:lnTo>
                  <a:lnTo>
                    <a:pt x="761696" y="3064202"/>
                  </a:lnTo>
                  <a:lnTo>
                    <a:pt x="756936" y="3067692"/>
                  </a:lnTo>
                  <a:lnTo>
                    <a:pt x="751859" y="3070865"/>
                  </a:lnTo>
                  <a:lnTo>
                    <a:pt x="746465" y="3073086"/>
                  </a:lnTo>
                  <a:lnTo>
                    <a:pt x="740436" y="3075625"/>
                  </a:lnTo>
                  <a:lnTo>
                    <a:pt x="734407" y="3077211"/>
                  </a:lnTo>
                  <a:lnTo>
                    <a:pt x="728696" y="3077846"/>
                  </a:lnTo>
                  <a:lnTo>
                    <a:pt x="722349" y="3078163"/>
                  </a:lnTo>
                  <a:lnTo>
                    <a:pt x="312701" y="3078163"/>
                  </a:lnTo>
                  <a:lnTo>
                    <a:pt x="306355" y="3077846"/>
                  </a:lnTo>
                  <a:lnTo>
                    <a:pt x="300643" y="3077211"/>
                  </a:lnTo>
                  <a:lnTo>
                    <a:pt x="294614" y="3075625"/>
                  </a:lnTo>
                  <a:lnTo>
                    <a:pt x="288585" y="3073086"/>
                  </a:lnTo>
                  <a:lnTo>
                    <a:pt x="283191" y="3070865"/>
                  </a:lnTo>
                  <a:lnTo>
                    <a:pt x="278114" y="3067692"/>
                  </a:lnTo>
                  <a:lnTo>
                    <a:pt x="273354" y="3064202"/>
                  </a:lnTo>
                  <a:lnTo>
                    <a:pt x="268912" y="3059760"/>
                  </a:lnTo>
                  <a:lnTo>
                    <a:pt x="265104" y="3055318"/>
                  </a:lnTo>
                  <a:lnTo>
                    <a:pt x="261614" y="3050558"/>
                  </a:lnTo>
                  <a:lnTo>
                    <a:pt x="258441" y="3045482"/>
                  </a:lnTo>
                  <a:lnTo>
                    <a:pt x="255585" y="3040088"/>
                  </a:lnTo>
                  <a:lnTo>
                    <a:pt x="253681" y="3034059"/>
                  </a:lnTo>
                  <a:lnTo>
                    <a:pt x="252094" y="3028348"/>
                  </a:lnTo>
                  <a:lnTo>
                    <a:pt x="251142" y="3022002"/>
                  </a:lnTo>
                  <a:lnTo>
                    <a:pt x="250825" y="3015656"/>
                  </a:lnTo>
                  <a:lnTo>
                    <a:pt x="250825" y="2675514"/>
                  </a:lnTo>
                  <a:lnTo>
                    <a:pt x="303181" y="2669486"/>
                  </a:lnTo>
                  <a:lnTo>
                    <a:pt x="359980" y="2662505"/>
                  </a:lnTo>
                  <a:lnTo>
                    <a:pt x="390125" y="2658380"/>
                  </a:lnTo>
                  <a:lnTo>
                    <a:pt x="421221" y="2653621"/>
                  </a:lnTo>
                  <a:lnTo>
                    <a:pt x="453587" y="2648861"/>
                  </a:lnTo>
                  <a:lnTo>
                    <a:pt x="486587" y="2643785"/>
                  </a:lnTo>
                  <a:lnTo>
                    <a:pt x="520540" y="2638073"/>
                  </a:lnTo>
                  <a:lnTo>
                    <a:pt x="555444" y="2631727"/>
                  </a:lnTo>
                  <a:lnTo>
                    <a:pt x="591300" y="2625381"/>
                  </a:lnTo>
                  <a:lnTo>
                    <a:pt x="628425" y="2618401"/>
                  </a:lnTo>
                  <a:lnTo>
                    <a:pt x="665868" y="2610469"/>
                  </a:lnTo>
                  <a:lnTo>
                    <a:pt x="704580" y="2602219"/>
                  </a:lnTo>
                  <a:lnTo>
                    <a:pt x="743927" y="2593335"/>
                  </a:lnTo>
                  <a:lnTo>
                    <a:pt x="784225" y="2584450"/>
                  </a:lnTo>
                  <a:close/>
                  <a:moveTo>
                    <a:pt x="1470025" y="2365375"/>
                  </a:moveTo>
                  <a:lnTo>
                    <a:pt x="1470025" y="3015560"/>
                  </a:lnTo>
                  <a:lnTo>
                    <a:pt x="1469708" y="3021916"/>
                  </a:lnTo>
                  <a:lnTo>
                    <a:pt x="1468757" y="3028271"/>
                  </a:lnTo>
                  <a:lnTo>
                    <a:pt x="1467171" y="3033991"/>
                  </a:lnTo>
                  <a:lnTo>
                    <a:pt x="1464951" y="3040029"/>
                  </a:lnTo>
                  <a:lnTo>
                    <a:pt x="1462414" y="3045432"/>
                  </a:lnTo>
                  <a:lnTo>
                    <a:pt x="1459243" y="3050516"/>
                  </a:lnTo>
                  <a:lnTo>
                    <a:pt x="1455755" y="3055283"/>
                  </a:lnTo>
                  <a:lnTo>
                    <a:pt x="1451949" y="3059732"/>
                  </a:lnTo>
                  <a:lnTo>
                    <a:pt x="1447192" y="3064181"/>
                  </a:lnTo>
                  <a:lnTo>
                    <a:pt x="1442435" y="3067676"/>
                  </a:lnTo>
                  <a:lnTo>
                    <a:pt x="1437362" y="3070854"/>
                  </a:lnTo>
                  <a:lnTo>
                    <a:pt x="1431653" y="3073079"/>
                  </a:lnTo>
                  <a:lnTo>
                    <a:pt x="1426262" y="3075621"/>
                  </a:lnTo>
                  <a:lnTo>
                    <a:pt x="1420237" y="3077210"/>
                  </a:lnTo>
                  <a:lnTo>
                    <a:pt x="1413894" y="3077845"/>
                  </a:lnTo>
                  <a:lnTo>
                    <a:pt x="1407869" y="3078163"/>
                  </a:lnTo>
                  <a:lnTo>
                    <a:pt x="998781" y="3078163"/>
                  </a:lnTo>
                  <a:lnTo>
                    <a:pt x="992439" y="3077845"/>
                  </a:lnTo>
                  <a:lnTo>
                    <a:pt x="986096" y="3077210"/>
                  </a:lnTo>
                  <a:lnTo>
                    <a:pt x="980388" y="3075621"/>
                  </a:lnTo>
                  <a:lnTo>
                    <a:pt x="974680" y="3073079"/>
                  </a:lnTo>
                  <a:lnTo>
                    <a:pt x="969289" y="3070854"/>
                  </a:lnTo>
                  <a:lnTo>
                    <a:pt x="964215" y="3067676"/>
                  </a:lnTo>
                  <a:lnTo>
                    <a:pt x="959458" y="3064181"/>
                  </a:lnTo>
                  <a:lnTo>
                    <a:pt x="955018" y="3059732"/>
                  </a:lnTo>
                  <a:lnTo>
                    <a:pt x="950896" y="3055283"/>
                  </a:lnTo>
                  <a:lnTo>
                    <a:pt x="947090" y="3050516"/>
                  </a:lnTo>
                  <a:lnTo>
                    <a:pt x="943919" y="3045432"/>
                  </a:lnTo>
                  <a:lnTo>
                    <a:pt x="941699" y="3040029"/>
                  </a:lnTo>
                  <a:lnTo>
                    <a:pt x="939479" y="3033991"/>
                  </a:lnTo>
                  <a:lnTo>
                    <a:pt x="937894" y="3028271"/>
                  </a:lnTo>
                  <a:lnTo>
                    <a:pt x="936942" y="3021916"/>
                  </a:lnTo>
                  <a:lnTo>
                    <a:pt x="936625" y="3015560"/>
                  </a:lnTo>
                  <a:lnTo>
                    <a:pt x="936625" y="2545241"/>
                  </a:lnTo>
                  <a:lnTo>
                    <a:pt x="994024" y="2529034"/>
                  </a:lnTo>
                  <a:lnTo>
                    <a:pt x="1053326" y="2512191"/>
                  </a:lnTo>
                  <a:lnTo>
                    <a:pt x="1112628" y="2493442"/>
                  </a:lnTo>
                  <a:lnTo>
                    <a:pt x="1173833" y="2474375"/>
                  </a:lnTo>
                  <a:lnTo>
                    <a:pt x="1235672" y="2453401"/>
                  </a:lnTo>
                  <a:lnTo>
                    <a:pt x="1266750" y="2442597"/>
                  </a:lnTo>
                  <a:lnTo>
                    <a:pt x="1298145" y="2431156"/>
                  </a:lnTo>
                  <a:lnTo>
                    <a:pt x="1330174" y="2419716"/>
                  </a:lnTo>
                  <a:lnTo>
                    <a:pt x="1361886" y="2407958"/>
                  </a:lnTo>
                  <a:lnTo>
                    <a:pt x="1394233" y="2395565"/>
                  </a:lnTo>
                  <a:lnTo>
                    <a:pt x="1426579" y="2383171"/>
                  </a:lnTo>
                  <a:lnTo>
                    <a:pt x="1448144" y="2374273"/>
                  </a:lnTo>
                  <a:lnTo>
                    <a:pt x="1470025" y="2365375"/>
                  </a:lnTo>
                  <a:close/>
                  <a:moveTo>
                    <a:pt x="2155826" y="2020888"/>
                  </a:moveTo>
                  <a:lnTo>
                    <a:pt x="2155826" y="3015578"/>
                  </a:lnTo>
                  <a:lnTo>
                    <a:pt x="2155190" y="3021932"/>
                  </a:lnTo>
                  <a:lnTo>
                    <a:pt x="2154553" y="3028286"/>
                  </a:lnTo>
                  <a:lnTo>
                    <a:pt x="2152962" y="3034004"/>
                  </a:lnTo>
                  <a:lnTo>
                    <a:pt x="2151052" y="3040040"/>
                  </a:lnTo>
                  <a:lnTo>
                    <a:pt x="2148188" y="3045441"/>
                  </a:lnTo>
                  <a:lnTo>
                    <a:pt x="2145006" y="3050524"/>
                  </a:lnTo>
                  <a:lnTo>
                    <a:pt x="2141505" y="3055289"/>
                  </a:lnTo>
                  <a:lnTo>
                    <a:pt x="2137367" y="3059737"/>
                  </a:lnTo>
                  <a:lnTo>
                    <a:pt x="2133230" y="3064185"/>
                  </a:lnTo>
                  <a:lnTo>
                    <a:pt x="2128456" y="3067679"/>
                  </a:lnTo>
                  <a:lnTo>
                    <a:pt x="2123364" y="3070856"/>
                  </a:lnTo>
                  <a:lnTo>
                    <a:pt x="2117636" y="3073080"/>
                  </a:lnTo>
                  <a:lnTo>
                    <a:pt x="2111907" y="3075622"/>
                  </a:lnTo>
                  <a:lnTo>
                    <a:pt x="2105860" y="3077210"/>
                  </a:lnTo>
                  <a:lnTo>
                    <a:pt x="2099813" y="3077845"/>
                  </a:lnTo>
                  <a:lnTo>
                    <a:pt x="2093766" y="3078163"/>
                  </a:lnTo>
                  <a:lnTo>
                    <a:pt x="1682898" y="3078163"/>
                  </a:lnTo>
                  <a:lnTo>
                    <a:pt x="1676533" y="3077845"/>
                  </a:lnTo>
                  <a:lnTo>
                    <a:pt x="1670486" y="3077210"/>
                  </a:lnTo>
                  <a:lnTo>
                    <a:pt x="1664757" y="3075622"/>
                  </a:lnTo>
                  <a:lnTo>
                    <a:pt x="1658711" y="3073080"/>
                  </a:lnTo>
                  <a:lnTo>
                    <a:pt x="1653300" y="3070856"/>
                  </a:lnTo>
                  <a:lnTo>
                    <a:pt x="1648208" y="3067679"/>
                  </a:lnTo>
                  <a:lnTo>
                    <a:pt x="1643434" y="3064185"/>
                  </a:lnTo>
                  <a:lnTo>
                    <a:pt x="1638979" y="3059737"/>
                  </a:lnTo>
                  <a:lnTo>
                    <a:pt x="1635160" y="3055289"/>
                  </a:lnTo>
                  <a:lnTo>
                    <a:pt x="1631341" y="3050524"/>
                  </a:lnTo>
                  <a:lnTo>
                    <a:pt x="1628158" y="3045441"/>
                  </a:lnTo>
                  <a:lnTo>
                    <a:pt x="1625612" y="3040040"/>
                  </a:lnTo>
                  <a:lnTo>
                    <a:pt x="1623702" y="3034004"/>
                  </a:lnTo>
                  <a:lnTo>
                    <a:pt x="1622111" y="3028286"/>
                  </a:lnTo>
                  <a:lnTo>
                    <a:pt x="1621156" y="3021932"/>
                  </a:lnTo>
                  <a:lnTo>
                    <a:pt x="1620838" y="3015578"/>
                  </a:lnTo>
                  <a:lnTo>
                    <a:pt x="1620838" y="2301092"/>
                  </a:lnTo>
                  <a:lnTo>
                    <a:pt x="1655210" y="2285842"/>
                  </a:lnTo>
                  <a:lnTo>
                    <a:pt x="1689581" y="2269958"/>
                  </a:lnTo>
                  <a:lnTo>
                    <a:pt x="1723953" y="2253756"/>
                  </a:lnTo>
                  <a:lnTo>
                    <a:pt x="1758006" y="2237553"/>
                  </a:lnTo>
                  <a:lnTo>
                    <a:pt x="1792060" y="2221033"/>
                  </a:lnTo>
                  <a:lnTo>
                    <a:pt x="1825477" y="2203878"/>
                  </a:lnTo>
                  <a:lnTo>
                    <a:pt x="1859530" y="2187041"/>
                  </a:lnTo>
                  <a:lnTo>
                    <a:pt x="1892629" y="2169568"/>
                  </a:lnTo>
                  <a:lnTo>
                    <a:pt x="1926364" y="2151777"/>
                  </a:lnTo>
                  <a:lnTo>
                    <a:pt x="1959462" y="2133668"/>
                  </a:lnTo>
                  <a:lnTo>
                    <a:pt x="1992879" y="2115560"/>
                  </a:lnTo>
                  <a:lnTo>
                    <a:pt x="2025660" y="2097452"/>
                  </a:lnTo>
                  <a:lnTo>
                    <a:pt x="2058440" y="2078390"/>
                  </a:lnTo>
                  <a:lnTo>
                    <a:pt x="2090902" y="2059647"/>
                  </a:lnTo>
                  <a:lnTo>
                    <a:pt x="2123682" y="2040267"/>
                  </a:lnTo>
                  <a:lnTo>
                    <a:pt x="2155826" y="2020888"/>
                  </a:lnTo>
                  <a:close/>
                  <a:moveTo>
                    <a:pt x="2840038" y="1514475"/>
                  </a:moveTo>
                  <a:lnTo>
                    <a:pt x="2840038" y="3015616"/>
                  </a:lnTo>
                  <a:lnTo>
                    <a:pt x="2839404" y="3021966"/>
                  </a:lnTo>
                  <a:lnTo>
                    <a:pt x="2838770" y="3028316"/>
                  </a:lnTo>
                  <a:lnTo>
                    <a:pt x="2837184" y="3034031"/>
                  </a:lnTo>
                  <a:lnTo>
                    <a:pt x="2834647" y="3040063"/>
                  </a:lnTo>
                  <a:lnTo>
                    <a:pt x="2832427" y="3045461"/>
                  </a:lnTo>
                  <a:lnTo>
                    <a:pt x="2829256" y="3050541"/>
                  </a:lnTo>
                  <a:lnTo>
                    <a:pt x="2825768" y="3055303"/>
                  </a:lnTo>
                  <a:lnTo>
                    <a:pt x="2821328" y="3059748"/>
                  </a:lnTo>
                  <a:lnTo>
                    <a:pt x="2817205" y="3064193"/>
                  </a:lnTo>
                  <a:lnTo>
                    <a:pt x="2812449" y="3067686"/>
                  </a:lnTo>
                  <a:lnTo>
                    <a:pt x="2807057" y="3070861"/>
                  </a:lnTo>
                  <a:lnTo>
                    <a:pt x="2801666" y="3073083"/>
                  </a:lnTo>
                  <a:lnTo>
                    <a:pt x="2796275" y="3075623"/>
                  </a:lnTo>
                  <a:lnTo>
                    <a:pt x="2790250" y="3077211"/>
                  </a:lnTo>
                  <a:lnTo>
                    <a:pt x="2783908" y="3077846"/>
                  </a:lnTo>
                  <a:lnTo>
                    <a:pt x="2777565" y="3078163"/>
                  </a:lnTo>
                  <a:lnTo>
                    <a:pt x="2368794" y="3078163"/>
                  </a:lnTo>
                  <a:lnTo>
                    <a:pt x="2362452" y="3077846"/>
                  </a:lnTo>
                  <a:lnTo>
                    <a:pt x="2356109" y="3077211"/>
                  </a:lnTo>
                  <a:lnTo>
                    <a:pt x="2350084" y="3075623"/>
                  </a:lnTo>
                  <a:lnTo>
                    <a:pt x="2344693" y="3073083"/>
                  </a:lnTo>
                  <a:lnTo>
                    <a:pt x="2339302" y="3070861"/>
                  </a:lnTo>
                  <a:lnTo>
                    <a:pt x="2334228" y="3067686"/>
                  </a:lnTo>
                  <a:lnTo>
                    <a:pt x="2329471" y="3064193"/>
                  </a:lnTo>
                  <a:lnTo>
                    <a:pt x="2324714" y="3059748"/>
                  </a:lnTo>
                  <a:lnTo>
                    <a:pt x="2320592" y="3055303"/>
                  </a:lnTo>
                  <a:lnTo>
                    <a:pt x="2317103" y="3050541"/>
                  </a:lnTo>
                  <a:lnTo>
                    <a:pt x="2313932" y="3045461"/>
                  </a:lnTo>
                  <a:lnTo>
                    <a:pt x="2311712" y="3040063"/>
                  </a:lnTo>
                  <a:lnTo>
                    <a:pt x="2309175" y="3034031"/>
                  </a:lnTo>
                  <a:lnTo>
                    <a:pt x="2307590" y="3028316"/>
                  </a:lnTo>
                  <a:lnTo>
                    <a:pt x="2306955" y="3021966"/>
                  </a:lnTo>
                  <a:lnTo>
                    <a:pt x="2306638" y="3015616"/>
                  </a:lnTo>
                  <a:lnTo>
                    <a:pt x="2306638" y="1925320"/>
                  </a:lnTo>
                  <a:lnTo>
                    <a:pt x="2351035" y="1895158"/>
                  </a:lnTo>
                  <a:lnTo>
                    <a:pt x="2395433" y="1864995"/>
                  </a:lnTo>
                  <a:lnTo>
                    <a:pt x="2439513" y="1834198"/>
                  </a:lnTo>
                  <a:lnTo>
                    <a:pt x="2483275" y="1803083"/>
                  </a:lnTo>
                  <a:lnTo>
                    <a:pt x="2526721" y="1771015"/>
                  </a:lnTo>
                  <a:lnTo>
                    <a:pt x="2569533" y="1738630"/>
                  </a:lnTo>
                  <a:lnTo>
                    <a:pt x="2612344" y="1705610"/>
                  </a:lnTo>
                  <a:lnTo>
                    <a:pt x="2654204" y="1671955"/>
                  </a:lnTo>
                  <a:lnTo>
                    <a:pt x="2701139" y="1633855"/>
                  </a:lnTo>
                  <a:lnTo>
                    <a:pt x="2748073" y="1594803"/>
                  </a:lnTo>
                  <a:lnTo>
                    <a:pt x="2794055" y="1554798"/>
                  </a:lnTo>
                  <a:lnTo>
                    <a:pt x="2840038" y="1514475"/>
                  </a:lnTo>
                  <a:close/>
                  <a:moveTo>
                    <a:pt x="3525838" y="762000"/>
                  </a:moveTo>
                  <a:lnTo>
                    <a:pt x="3525838" y="3015624"/>
                  </a:lnTo>
                  <a:lnTo>
                    <a:pt x="3525521" y="3021973"/>
                  </a:lnTo>
                  <a:lnTo>
                    <a:pt x="3524886" y="3028322"/>
                  </a:lnTo>
                  <a:lnTo>
                    <a:pt x="3523298" y="3034037"/>
                  </a:lnTo>
                  <a:lnTo>
                    <a:pt x="3521076" y="3040068"/>
                  </a:lnTo>
                  <a:lnTo>
                    <a:pt x="3518536" y="3045465"/>
                  </a:lnTo>
                  <a:lnTo>
                    <a:pt x="3515361" y="3050544"/>
                  </a:lnTo>
                  <a:lnTo>
                    <a:pt x="3511868" y="3055306"/>
                  </a:lnTo>
                  <a:lnTo>
                    <a:pt x="3507741" y="3059751"/>
                  </a:lnTo>
                  <a:lnTo>
                    <a:pt x="3503613" y="3064195"/>
                  </a:lnTo>
                  <a:lnTo>
                    <a:pt x="3498851" y="3067687"/>
                  </a:lnTo>
                  <a:lnTo>
                    <a:pt x="3493453" y="3070862"/>
                  </a:lnTo>
                  <a:lnTo>
                    <a:pt x="3488056" y="3073084"/>
                  </a:lnTo>
                  <a:lnTo>
                    <a:pt x="3482023" y="3075623"/>
                  </a:lnTo>
                  <a:lnTo>
                    <a:pt x="3476308" y="3077211"/>
                  </a:lnTo>
                  <a:lnTo>
                    <a:pt x="3470276" y="3077846"/>
                  </a:lnTo>
                  <a:lnTo>
                    <a:pt x="3463926" y="3078163"/>
                  </a:lnTo>
                  <a:lnTo>
                    <a:pt x="3054351" y="3078163"/>
                  </a:lnTo>
                  <a:lnTo>
                    <a:pt x="3048001" y="3077846"/>
                  </a:lnTo>
                  <a:lnTo>
                    <a:pt x="3041968" y="3077211"/>
                  </a:lnTo>
                  <a:lnTo>
                    <a:pt x="3035936" y="3075623"/>
                  </a:lnTo>
                  <a:lnTo>
                    <a:pt x="3030221" y="3073084"/>
                  </a:lnTo>
                  <a:lnTo>
                    <a:pt x="3024506" y="3070862"/>
                  </a:lnTo>
                  <a:lnTo>
                    <a:pt x="3019426" y="3067687"/>
                  </a:lnTo>
                  <a:lnTo>
                    <a:pt x="3014663" y="3064195"/>
                  </a:lnTo>
                  <a:lnTo>
                    <a:pt x="3010536" y="3059751"/>
                  </a:lnTo>
                  <a:lnTo>
                    <a:pt x="3006408" y="3055306"/>
                  </a:lnTo>
                  <a:lnTo>
                    <a:pt x="3002916" y="3050544"/>
                  </a:lnTo>
                  <a:lnTo>
                    <a:pt x="2999741" y="3045465"/>
                  </a:lnTo>
                  <a:lnTo>
                    <a:pt x="2997201" y="3040068"/>
                  </a:lnTo>
                  <a:lnTo>
                    <a:pt x="2994978" y="3034037"/>
                  </a:lnTo>
                  <a:lnTo>
                    <a:pt x="2993391" y="3028322"/>
                  </a:lnTo>
                  <a:lnTo>
                    <a:pt x="2992756" y="3021973"/>
                  </a:lnTo>
                  <a:lnTo>
                    <a:pt x="2992438" y="3015624"/>
                  </a:lnTo>
                  <a:lnTo>
                    <a:pt x="2992438" y="1374374"/>
                  </a:lnTo>
                  <a:lnTo>
                    <a:pt x="3028316" y="1338819"/>
                  </a:lnTo>
                  <a:lnTo>
                    <a:pt x="3063558" y="1303264"/>
                  </a:lnTo>
                  <a:lnTo>
                    <a:pt x="3098801" y="1267391"/>
                  </a:lnTo>
                  <a:lnTo>
                    <a:pt x="3133408" y="1230884"/>
                  </a:lnTo>
                  <a:lnTo>
                    <a:pt x="3168333" y="1194059"/>
                  </a:lnTo>
                  <a:lnTo>
                    <a:pt x="3201988" y="1156599"/>
                  </a:lnTo>
                  <a:lnTo>
                    <a:pt x="3235961" y="1119139"/>
                  </a:lnTo>
                  <a:lnTo>
                    <a:pt x="3269616" y="1081044"/>
                  </a:lnTo>
                  <a:lnTo>
                    <a:pt x="3302636" y="1042314"/>
                  </a:lnTo>
                  <a:lnTo>
                    <a:pt x="3335973" y="1003585"/>
                  </a:lnTo>
                  <a:lnTo>
                    <a:pt x="3368041" y="964220"/>
                  </a:lnTo>
                  <a:lnTo>
                    <a:pt x="3400426" y="924221"/>
                  </a:lnTo>
                  <a:lnTo>
                    <a:pt x="3432493" y="884221"/>
                  </a:lnTo>
                  <a:lnTo>
                    <a:pt x="3463926" y="843904"/>
                  </a:lnTo>
                  <a:lnTo>
                    <a:pt x="3495041" y="802952"/>
                  </a:lnTo>
                  <a:lnTo>
                    <a:pt x="3525838" y="762000"/>
                  </a:lnTo>
                  <a:close/>
                  <a:moveTo>
                    <a:pt x="549911" y="373063"/>
                  </a:moveTo>
                  <a:lnTo>
                    <a:pt x="655638" y="373063"/>
                  </a:lnTo>
                  <a:lnTo>
                    <a:pt x="658813" y="373381"/>
                  </a:lnTo>
                  <a:lnTo>
                    <a:pt x="661988" y="373698"/>
                  </a:lnTo>
                  <a:lnTo>
                    <a:pt x="664846" y="374650"/>
                  </a:lnTo>
                  <a:lnTo>
                    <a:pt x="667386" y="375920"/>
                  </a:lnTo>
                  <a:lnTo>
                    <a:pt x="670243" y="376872"/>
                  </a:lnTo>
                  <a:lnTo>
                    <a:pt x="673101" y="378460"/>
                  </a:lnTo>
                  <a:lnTo>
                    <a:pt x="675323" y="380047"/>
                  </a:lnTo>
                  <a:lnTo>
                    <a:pt x="677228" y="382269"/>
                  </a:lnTo>
                  <a:lnTo>
                    <a:pt x="679451" y="384491"/>
                  </a:lnTo>
                  <a:lnTo>
                    <a:pt x="681356" y="386713"/>
                  </a:lnTo>
                  <a:lnTo>
                    <a:pt x="682943" y="389252"/>
                  </a:lnTo>
                  <a:lnTo>
                    <a:pt x="684213" y="392109"/>
                  </a:lnTo>
                  <a:lnTo>
                    <a:pt x="684848" y="394649"/>
                  </a:lnTo>
                  <a:lnTo>
                    <a:pt x="685483" y="397823"/>
                  </a:lnTo>
                  <a:lnTo>
                    <a:pt x="686436" y="400680"/>
                  </a:lnTo>
                  <a:lnTo>
                    <a:pt x="686436" y="403854"/>
                  </a:lnTo>
                  <a:lnTo>
                    <a:pt x="686436" y="515908"/>
                  </a:lnTo>
                  <a:lnTo>
                    <a:pt x="708026" y="518448"/>
                  </a:lnTo>
                  <a:lnTo>
                    <a:pt x="729933" y="522257"/>
                  </a:lnTo>
                  <a:lnTo>
                    <a:pt x="751206" y="526384"/>
                  </a:lnTo>
                  <a:lnTo>
                    <a:pt x="761366" y="528923"/>
                  </a:lnTo>
                  <a:lnTo>
                    <a:pt x="772161" y="531463"/>
                  </a:lnTo>
                  <a:lnTo>
                    <a:pt x="788036" y="536859"/>
                  </a:lnTo>
                  <a:lnTo>
                    <a:pt x="804864" y="542573"/>
                  </a:lnTo>
                  <a:lnTo>
                    <a:pt x="821691" y="548922"/>
                  </a:lnTo>
                  <a:lnTo>
                    <a:pt x="839154" y="556857"/>
                  </a:lnTo>
                  <a:lnTo>
                    <a:pt x="856299" y="565111"/>
                  </a:lnTo>
                  <a:lnTo>
                    <a:pt x="873761" y="574316"/>
                  </a:lnTo>
                  <a:lnTo>
                    <a:pt x="890589" y="584157"/>
                  </a:lnTo>
                  <a:lnTo>
                    <a:pt x="907734" y="594315"/>
                  </a:lnTo>
                  <a:lnTo>
                    <a:pt x="924244" y="605425"/>
                  </a:lnTo>
                  <a:lnTo>
                    <a:pt x="940119" y="617170"/>
                  </a:lnTo>
                  <a:lnTo>
                    <a:pt x="955359" y="629550"/>
                  </a:lnTo>
                  <a:lnTo>
                    <a:pt x="962661" y="635581"/>
                  </a:lnTo>
                  <a:lnTo>
                    <a:pt x="969646" y="641930"/>
                  </a:lnTo>
                  <a:lnTo>
                    <a:pt x="976314" y="648596"/>
                  </a:lnTo>
                  <a:lnTo>
                    <a:pt x="982981" y="655579"/>
                  </a:lnTo>
                  <a:lnTo>
                    <a:pt x="989331" y="662246"/>
                  </a:lnTo>
                  <a:lnTo>
                    <a:pt x="995364" y="668912"/>
                  </a:lnTo>
                  <a:lnTo>
                    <a:pt x="1001079" y="675895"/>
                  </a:lnTo>
                  <a:lnTo>
                    <a:pt x="1006794" y="683196"/>
                  </a:lnTo>
                  <a:lnTo>
                    <a:pt x="1011556" y="690180"/>
                  </a:lnTo>
                  <a:lnTo>
                    <a:pt x="1016001" y="697163"/>
                  </a:lnTo>
                  <a:lnTo>
                    <a:pt x="1019176" y="702242"/>
                  </a:lnTo>
                  <a:lnTo>
                    <a:pt x="1021716" y="707639"/>
                  </a:lnTo>
                  <a:lnTo>
                    <a:pt x="1023621" y="712718"/>
                  </a:lnTo>
                  <a:lnTo>
                    <a:pt x="1025209" y="717797"/>
                  </a:lnTo>
                  <a:lnTo>
                    <a:pt x="1026479" y="723193"/>
                  </a:lnTo>
                  <a:lnTo>
                    <a:pt x="1027114" y="728907"/>
                  </a:lnTo>
                  <a:lnTo>
                    <a:pt x="1028066" y="734621"/>
                  </a:lnTo>
                  <a:lnTo>
                    <a:pt x="1028066" y="740334"/>
                  </a:lnTo>
                  <a:lnTo>
                    <a:pt x="1027749" y="746048"/>
                  </a:lnTo>
                  <a:lnTo>
                    <a:pt x="1026796" y="752079"/>
                  </a:lnTo>
                  <a:lnTo>
                    <a:pt x="1025526" y="758111"/>
                  </a:lnTo>
                  <a:lnTo>
                    <a:pt x="1023939" y="763824"/>
                  </a:lnTo>
                  <a:lnTo>
                    <a:pt x="1022034" y="769856"/>
                  </a:lnTo>
                  <a:lnTo>
                    <a:pt x="1019811" y="775887"/>
                  </a:lnTo>
                  <a:lnTo>
                    <a:pt x="1017271" y="781601"/>
                  </a:lnTo>
                  <a:lnTo>
                    <a:pt x="1014096" y="787632"/>
                  </a:lnTo>
                  <a:lnTo>
                    <a:pt x="1010286" y="794616"/>
                  </a:lnTo>
                  <a:lnTo>
                    <a:pt x="1005524" y="800964"/>
                  </a:lnTo>
                  <a:lnTo>
                    <a:pt x="1000444" y="807630"/>
                  </a:lnTo>
                  <a:lnTo>
                    <a:pt x="994729" y="813979"/>
                  </a:lnTo>
                  <a:lnTo>
                    <a:pt x="989014" y="820328"/>
                  </a:lnTo>
                  <a:lnTo>
                    <a:pt x="982664" y="826359"/>
                  </a:lnTo>
                  <a:lnTo>
                    <a:pt x="975996" y="832073"/>
                  </a:lnTo>
                  <a:lnTo>
                    <a:pt x="969329" y="837152"/>
                  </a:lnTo>
                  <a:lnTo>
                    <a:pt x="961709" y="841913"/>
                  </a:lnTo>
                  <a:lnTo>
                    <a:pt x="954089" y="846675"/>
                  </a:lnTo>
                  <a:lnTo>
                    <a:pt x="946469" y="850167"/>
                  </a:lnTo>
                  <a:lnTo>
                    <a:pt x="938214" y="853976"/>
                  </a:lnTo>
                  <a:lnTo>
                    <a:pt x="930276" y="856198"/>
                  </a:lnTo>
                  <a:lnTo>
                    <a:pt x="922021" y="858102"/>
                  </a:lnTo>
                  <a:lnTo>
                    <a:pt x="913131" y="859690"/>
                  </a:lnTo>
                  <a:lnTo>
                    <a:pt x="904876" y="860007"/>
                  </a:lnTo>
                  <a:lnTo>
                    <a:pt x="899796" y="859690"/>
                  </a:lnTo>
                  <a:lnTo>
                    <a:pt x="894716" y="859372"/>
                  </a:lnTo>
                  <a:lnTo>
                    <a:pt x="889954" y="858420"/>
                  </a:lnTo>
                  <a:lnTo>
                    <a:pt x="885191" y="857785"/>
                  </a:lnTo>
                  <a:lnTo>
                    <a:pt x="880746" y="856198"/>
                  </a:lnTo>
                  <a:lnTo>
                    <a:pt x="876619" y="854611"/>
                  </a:lnTo>
                  <a:lnTo>
                    <a:pt x="872174" y="852706"/>
                  </a:lnTo>
                  <a:lnTo>
                    <a:pt x="867729" y="850801"/>
                  </a:lnTo>
                  <a:lnTo>
                    <a:pt x="863919" y="848262"/>
                  </a:lnTo>
                  <a:lnTo>
                    <a:pt x="860109" y="845405"/>
                  </a:lnTo>
                  <a:lnTo>
                    <a:pt x="856299" y="842548"/>
                  </a:lnTo>
                  <a:lnTo>
                    <a:pt x="852806" y="839374"/>
                  </a:lnTo>
                  <a:lnTo>
                    <a:pt x="849314" y="835565"/>
                  </a:lnTo>
                  <a:lnTo>
                    <a:pt x="846139" y="832073"/>
                  </a:lnTo>
                  <a:lnTo>
                    <a:pt x="843281" y="828264"/>
                  </a:lnTo>
                  <a:lnTo>
                    <a:pt x="840106" y="823820"/>
                  </a:lnTo>
                  <a:lnTo>
                    <a:pt x="834709" y="816519"/>
                  </a:lnTo>
                  <a:lnTo>
                    <a:pt x="831534" y="812392"/>
                  </a:lnTo>
                  <a:lnTo>
                    <a:pt x="825184" y="806361"/>
                  </a:lnTo>
                  <a:lnTo>
                    <a:pt x="819469" y="800647"/>
                  </a:lnTo>
                  <a:lnTo>
                    <a:pt x="807086" y="790172"/>
                  </a:lnTo>
                  <a:lnTo>
                    <a:pt x="793751" y="780014"/>
                  </a:lnTo>
                  <a:lnTo>
                    <a:pt x="779781" y="769856"/>
                  </a:lnTo>
                  <a:lnTo>
                    <a:pt x="765176" y="760015"/>
                  </a:lnTo>
                  <a:lnTo>
                    <a:pt x="750571" y="750810"/>
                  </a:lnTo>
                  <a:lnTo>
                    <a:pt x="736918" y="742874"/>
                  </a:lnTo>
                  <a:lnTo>
                    <a:pt x="730251" y="739382"/>
                  </a:lnTo>
                  <a:lnTo>
                    <a:pt x="723901" y="736208"/>
                  </a:lnTo>
                  <a:lnTo>
                    <a:pt x="717551" y="733668"/>
                  </a:lnTo>
                  <a:lnTo>
                    <a:pt x="711518" y="731446"/>
                  </a:lnTo>
                  <a:lnTo>
                    <a:pt x="698501" y="727320"/>
                  </a:lnTo>
                  <a:lnTo>
                    <a:pt x="685483" y="723828"/>
                  </a:lnTo>
                  <a:lnTo>
                    <a:pt x="672148" y="720653"/>
                  </a:lnTo>
                  <a:lnTo>
                    <a:pt x="658813" y="718114"/>
                  </a:lnTo>
                  <a:lnTo>
                    <a:pt x="645796" y="716209"/>
                  </a:lnTo>
                  <a:lnTo>
                    <a:pt x="632461" y="714622"/>
                  </a:lnTo>
                  <a:lnTo>
                    <a:pt x="619443" y="713670"/>
                  </a:lnTo>
                  <a:lnTo>
                    <a:pt x="606426" y="713352"/>
                  </a:lnTo>
                  <a:lnTo>
                    <a:pt x="597536" y="713352"/>
                  </a:lnTo>
                  <a:lnTo>
                    <a:pt x="588646" y="713670"/>
                  </a:lnTo>
                  <a:lnTo>
                    <a:pt x="579438" y="714622"/>
                  </a:lnTo>
                  <a:lnTo>
                    <a:pt x="569596" y="715892"/>
                  </a:lnTo>
                  <a:lnTo>
                    <a:pt x="559753" y="717479"/>
                  </a:lnTo>
                  <a:lnTo>
                    <a:pt x="549593" y="719066"/>
                  </a:lnTo>
                  <a:lnTo>
                    <a:pt x="539433" y="721606"/>
                  </a:lnTo>
                  <a:lnTo>
                    <a:pt x="528638" y="724463"/>
                  </a:lnTo>
                  <a:lnTo>
                    <a:pt x="518161" y="727954"/>
                  </a:lnTo>
                  <a:lnTo>
                    <a:pt x="507366" y="732081"/>
                  </a:lnTo>
                  <a:lnTo>
                    <a:pt x="496571" y="736843"/>
                  </a:lnTo>
                  <a:lnTo>
                    <a:pt x="486093" y="742239"/>
                  </a:lnTo>
                  <a:lnTo>
                    <a:pt x="474981" y="748588"/>
                  </a:lnTo>
                  <a:lnTo>
                    <a:pt x="464821" y="755254"/>
                  </a:lnTo>
                  <a:lnTo>
                    <a:pt x="454026" y="763190"/>
                  </a:lnTo>
                  <a:lnTo>
                    <a:pt x="443866" y="771760"/>
                  </a:lnTo>
                  <a:lnTo>
                    <a:pt x="440691" y="774935"/>
                  </a:lnTo>
                  <a:lnTo>
                    <a:pt x="437516" y="778109"/>
                  </a:lnTo>
                  <a:lnTo>
                    <a:pt x="434658" y="781283"/>
                  </a:lnTo>
                  <a:lnTo>
                    <a:pt x="432118" y="784775"/>
                  </a:lnTo>
                  <a:lnTo>
                    <a:pt x="427356" y="792711"/>
                  </a:lnTo>
                  <a:lnTo>
                    <a:pt x="422911" y="800647"/>
                  </a:lnTo>
                  <a:lnTo>
                    <a:pt x="419418" y="809535"/>
                  </a:lnTo>
                  <a:lnTo>
                    <a:pt x="416561" y="818741"/>
                  </a:lnTo>
                  <a:lnTo>
                    <a:pt x="414656" y="828264"/>
                  </a:lnTo>
                  <a:lnTo>
                    <a:pt x="413068" y="837787"/>
                  </a:lnTo>
                  <a:lnTo>
                    <a:pt x="412751" y="847627"/>
                  </a:lnTo>
                  <a:lnTo>
                    <a:pt x="412751" y="857785"/>
                  </a:lnTo>
                  <a:lnTo>
                    <a:pt x="413386" y="867625"/>
                  </a:lnTo>
                  <a:lnTo>
                    <a:pt x="414973" y="877466"/>
                  </a:lnTo>
                  <a:lnTo>
                    <a:pt x="417513" y="887306"/>
                  </a:lnTo>
                  <a:lnTo>
                    <a:pt x="420688" y="896829"/>
                  </a:lnTo>
                  <a:lnTo>
                    <a:pt x="424498" y="906035"/>
                  </a:lnTo>
                  <a:lnTo>
                    <a:pt x="429261" y="914606"/>
                  </a:lnTo>
                  <a:lnTo>
                    <a:pt x="434023" y="921272"/>
                  </a:lnTo>
                  <a:lnTo>
                    <a:pt x="438468" y="927620"/>
                  </a:lnTo>
                  <a:lnTo>
                    <a:pt x="443231" y="933652"/>
                  </a:lnTo>
                  <a:lnTo>
                    <a:pt x="448311" y="939048"/>
                  </a:lnTo>
                  <a:lnTo>
                    <a:pt x="453391" y="944127"/>
                  </a:lnTo>
                  <a:lnTo>
                    <a:pt x="458788" y="948571"/>
                  </a:lnTo>
                  <a:lnTo>
                    <a:pt x="464821" y="953333"/>
                  </a:lnTo>
                  <a:lnTo>
                    <a:pt x="470536" y="957142"/>
                  </a:lnTo>
                  <a:lnTo>
                    <a:pt x="476886" y="961586"/>
                  </a:lnTo>
                  <a:lnTo>
                    <a:pt x="483236" y="965078"/>
                  </a:lnTo>
                  <a:lnTo>
                    <a:pt x="497523" y="972696"/>
                  </a:lnTo>
                  <a:lnTo>
                    <a:pt x="512763" y="979997"/>
                  </a:lnTo>
                  <a:lnTo>
                    <a:pt x="529591" y="987933"/>
                  </a:lnTo>
                  <a:lnTo>
                    <a:pt x="538163" y="991742"/>
                  </a:lnTo>
                  <a:lnTo>
                    <a:pt x="592138" y="1015232"/>
                  </a:lnTo>
                  <a:lnTo>
                    <a:pt x="629286" y="1031421"/>
                  </a:lnTo>
                  <a:lnTo>
                    <a:pt x="664211" y="1047610"/>
                  </a:lnTo>
                  <a:lnTo>
                    <a:pt x="686436" y="1056181"/>
                  </a:lnTo>
                  <a:lnTo>
                    <a:pt x="738188" y="1077767"/>
                  </a:lnTo>
                  <a:lnTo>
                    <a:pt x="764858" y="1089829"/>
                  </a:lnTo>
                  <a:lnTo>
                    <a:pt x="792164" y="1101892"/>
                  </a:lnTo>
                  <a:lnTo>
                    <a:pt x="819786" y="1114906"/>
                  </a:lnTo>
                  <a:lnTo>
                    <a:pt x="846456" y="1129191"/>
                  </a:lnTo>
                  <a:lnTo>
                    <a:pt x="860109" y="1136175"/>
                  </a:lnTo>
                  <a:lnTo>
                    <a:pt x="873444" y="1143793"/>
                  </a:lnTo>
                  <a:lnTo>
                    <a:pt x="886461" y="1151094"/>
                  </a:lnTo>
                  <a:lnTo>
                    <a:pt x="899479" y="1159030"/>
                  </a:lnTo>
                  <a:lnTo>
                    <a:pt x="912179" y="1166966"/>
                  </a:lnTo>
                  <a:lnTo>
                    <a:pt x="924244" y="1175536"/>
                  </a:lnTo>
                  <a:lnTo>
                    <a:pt x="935991" y="1183790"/>
                  </a:lnTo>
                  <a:lnTo>
                    <a:pt x="948056" y="1192995"/>
                  </a:lnTo>
                  <a:lnTo>
                    <a:pt x="958851" y="1202201"/>
                  </a:lnTo>
                  <a:lnTo>
                    <a:pt x="969646" y="1211406"/>
                  </a:lnTo>
                  <a:lnTo>
                    <a:pt x="980124" y="1220929"/>
                  </a:lnTo>
                  <a:lnTo>
                    <a:pt x="989966" y="1231405"/>
                  </a:lnTo>
                  <a:lnTo>
                    <a:pt x="999174" y="1241563"/>
                  </a:lnTo>
                  <a:lnTo>
                    <a:pt x="1008381" y="1251721"/>
                  </a:lnTo>
                  <a:lnTo>
                    <a:pt x="1016001" y="1262831"/>
                  </a:lnTo>
                  <a:lnTo>
                    <a:pt x="1023621" y="1273941"/>
                  </a:lnTo>
                  <a:lnTo>
                    <a:pt x="1030606" y="1285369"/>
                  </a:lnTo>
                  <a:lnTo>
                    <a:pt x="1036639" y="1297114"/>
                  </a:lnTo>
                  <a:lnTo>
                    <a:pt x="1042036" y="1309494"/>
                  </a:lnTo>
                  <a:lnTo>
                    <a:pt x="1046799" y="1321873"/>
                  </a:lnTo>
                  <a:lnTo>
                    <a:pt x="1050609" y="1333936"/>
                  </a:lnTo>
                  <a:lnTo>
                    <a:pt x="1054101" y="1345364"/>
                  </a:lnTo>
                  <a:lnTo>
                    <a:pt x="1056641" y="1357109"/>
                  </a:lnTo>
                  <a:lnTo>
                    <a:pt x="1058864" y="1368854"/>
                  </a:lnTo>
                  <a:lnTo>
                    <a:pt x="1060769" y="1380599"/>
                  </a:lnTo>
                  <a:lnTo>
                    <a:pt x="1062356" y="1392661"/>
                  </a:lnTo>
                  <a:lnTo>
                    <a:pt x="1062991" y="1404406"/>
                  </a:lnTo>
                  <a:lnTo>
                    <a:pt x="1063626" y="1416151"/>
                  </a:lnTo>
                  <a:lnTo>
                    <a:pt x="1063626" y="1428214"/>
                  </a:lnTo>
                  <a:lnTo>
                    <a:pt x="1062991" y="1439959"/>
                  </a:lnTo>
                  <a:lnTo>
                    <a:pt x="1062356" y="1451704"/>
                  </a:lnTo>
                  <a:lnTo>
                    <a:pt x="1061086" y="1463449"/>
                  </a:lnTo>
                  <a:lnTo>
                    <a:pt x="1059181" y="1475511"/>
                  </a:lnTo>
                  <a:lnTo>
                    <a:pt x="1057276" y="1487257"/>
                  </a:lnTo>
                  <a:lnTo>
                    <a:pt x="1054419" y="1498684"/>
                  </a:lnTo>
                  <a:lnTo>
                    <a:pt x="1051561" y="1510112"/>
                  </a:lnTo>
                  <a:lnTo>
                    <a:pt x="1048069" y="1521539"/>
                  </a:lnTo>
                  <a:lnTo>
                    <a:pt x="1044259" y="1532967"/>
                  </a:lnTo>
                  <a:lnTo>
                    <a:pt x="1039814" y="1544077"/>
                  </a:lnTo>
                  <a:lnTo>
                    <a:pt x="1035369" y="1555187"/>
                  </a:lnTo>
                  <a:lnTo>
                    <a:pt x="1030289" y="1565980"/>
                  </a:lnTo>
                  <a:lnTo>
                    <a:pt x="1024891" y="1576773"/>
                  </a:lnTo>
                  <a:lnTo>
                    <a:pt x="1018859" y="1587248"/>
                  </a:lnTo>
                  <a:lnTo>
                    <a:pt x="1012509" y="1598041"/>
                  </a:lnTo>
                  <a:lnTo>
                    <a:pt x="1005841" y="1608199"/>
                  </a:lnTo>
                  <a:lnTo>
                    <a:pt x="998856" y="1618039"/>
                  </a:lnTo>
                  <a:lnTo>
                    <a:pt x="991236" y="1627880"/>
                  </a:lnTo>
                  <a:lnTo>
                    <a:pt x="983299" y="1637403"/>
                  </a:lnTo>
                  <a:lnTo>
                    <a:pt x="975044" y="1646926"/>
                  </a:lnTo>
                  <a:lnTo>
                    <a:pt x="966789" y="1656131"/>
                  </a:lnTo>
                  <a:lnTo>
                    <a:pt x="957899" y="1665020"/>
                  </a:lnTo>
                  <a:lnTo>
                    <a:pt x="948374" y="1673908"/>
                  </a:lnTo>
                  <a:lnTo>
                    <a:pt x="936944" y="1682796"/>
                  </a:lnTo>
                  <a:lnTo>
                    <a:pt x="925196" y="1692001"/>
                  </a:lnTo>
                  <a:lnTo>
                    <a:pt x="912179" y="1700572"/>
                  </a:lnTo>
                  <a:lnTo>
                    <a:pt x="898209" y="1708508"/>
                  </a:lnTo>
                  <a:lnTo>
                    <a:pt x="883921" y="1716444"/>
                  </a:lnTo>
                  <a:lnTo>
                    <a:pt x="868999" y="1723110"/>
                  </a:lnTo>
                  <a:lnTo>
                    <a:pt x="853124" y="1729776"/>
                  </a:lnTo>
                  <a:lnTo>
                    <a:pt x="836614" y="1736125"/>
                  </a:lnTo>
                  <a:lnTo>
                    <a:pt x="819786" y="1741521"/>
                  </a:lnTo>
                  <a:lnTo>
                    <a:pt x="802324" y="1746283"/>
                  </a:lnTo>
                  <a:lnTo>
                    <a:pt x="784226" y="1751044"/>
                  </a:lnTo>
                  <a:lnTo>
                    <a:pt x="765811" y="1755171"/>
                  </a:lnTo>
                  <a:lnTo>
                    <a:pt x="746443" y="1758663"/>
                  </a:lnTo>
                  <a:lnTo>
                    <a:pt x="727076" y="1761202"/>
                  </a:lnTo>
                  <a:lnTo>
                    <a:pt x="707073" y="1763742"/>
                  </a:lnTo>
                  <a:lnTo>
                    <a:pt x="686436" y="1765329"/>
                  </a:lnTo>
                  <a:lnTo>
                    <a:pt x="686436" y="1869447"/>
                  </a:lnTo>
                  <a:lnTo>
                    <a:pt x="686436" y="1872621"/>
                  </a:lnTo>
                  <a:lnTo>
                    <a:pt x="685483" y="1875161"/>
                  </a:lnTo>
                  <a:lnTo>
                    <a:pt x="684848" y="1878335"/>
                  </a:lnTo>
                  <a:lnTo>
                    <a:pt x="684213" y="1881192"/>
                  </a:lnTo>
                  <a:lnTo>
                    <a:pt x="682943" y="1884049"/>
                  </a:lnTo>
                  <a:lnTo>
                    <a:pt x="681356" y="1886271"/>
                  </a:lnTo>
                  <a:lnTo>
                    <a:pt x="679451" y="1888811"/>
                  </a:lnTo>
                  <a:lnTo>
                    <a:pt x="677228" y="1891033"/>
                  </a:lnTo>
                  <a:lnTo>
                    <a:pt x="675323" y="1892937"/>
                  </a:lnTo>
                  <a:lnTo>
                    <a:pt x="673101" y="1894524"/>
                  </a:lnTo>
                  <a:lnTo>
                    <a:pt x="670243" y="1896112"/>
                  </a:lnTo>
                  <a:lnTo>
                    <a:pt x="667386" y="1897381"/>
                  </a:lnTo>
                  <a:lnTo>
                    <a:pt x="664846" y="1898651"/>
                  </a:lnTo>
                  <a:lnTo>
                    <a:pt x="661988" y="1899286"/>
                  </a:lnTo>
                  <a:lnTo>
                    <a:pt x="658813" y="1899921"/>
                  </a:lnTo>
                  <a:lnTo>
                    <a:pt x="655638" y="1900238"/>
                  </a:lnTo>
                  <a:lnTo>
                    <a:pt x="549911" y="1900238"/>
                  </a:lnTo>
                  <a:lnTo>
                    <a:pt x="546736" y="1899921"/>
                  </a:lnTo>
                  <a:lnTo>
                    <a:pt x="543561" y="1899286"/>
                  </a:lnTo>
                  <a:lnTo>
                    <a:pt x="540386" y="1898651"/>
                  </a:lnTo>
                  <a:lnTo>
                    <a:pt x="537846" y="1897381"/>
                  </a:lnTo>
                  <a:lnTo>
                    <a:pt x="534988" y="1896112"/>
                  </a:lnTo>
                  <a:lnTo>
                    <a:pt x="532766" y="1894524"/>
                  </a:lnTo>
                  <a:lnTo>
                    <a:pt x="530226" y="1892937"/>
                  </a:lnTo>
                  <a:lnTo>
                    <a:pt x="528003" y="1891033"/>
                  </a:lnTo>
                  <a:lnTo>
                    <a:pt x="525781" y="1888811"/>
                  </a:lnTo>
                  <a:lnTo>
                    <a:pt x="524193" y="1886271"/>
                  </a:lnTo>
                  <a:lnTo>
                    <a:pt x="522606" y="1884049"/>
                  </a:lnTo>
                  <a:lnTo>
                    <a:pt x="521653" y="1881192"/>
                  </a:lnTo>
                  <a:lnTo>
                    <a:pt x="520383" y="1878335"/>
                  </a:lnTo>
                  <a:lnTo>
                    <a:pt x="519748" y="1875161"/>
                  </a:lnTo>
                  <a:lnTo>
                    <a:pt x="519113" y="1872621"/>
                  </a:lnTo>
                  <a:lnTo>
                    <a:pt x="518796" y="1869447"/>
                  </a:lnTo>
                  <a:lnTo>
                    <a:pt x="518796" y="1757710"/>
                  </a:lnTo>
                  <a:lnTo>
                    <a:pt x="493078" y="1753584"/>
                  </a:lnTo>
                  <a:lnTo>
                    <a:pt x="467678" y="1748187"/>
                  </a:lnTo>
                  <a:lnTo>
                    <a:pt x="441961" y="1742156"/>
                  </a:lnTo>
                  <a:lnTo>
                    <a:pt x="429261" y="1738982"/>
                  </a:lnTo>
                  <a:lnTo>
                    <a:pt x="416561" y="1734855"/>
                  </a:lnTo>
                  <a:lnTo>
                    <a:pt x="404178" y="1731363"/>
                  </a:lnTo>
                  <a:lnTo>
                    <a:pt x="391796" y="1726919"/>
                  </a:lnTo>
                  <a:lnTo>
                    <a:pt x="379731" y="1722793"/>
                  </a:lnTo>
                  <a:lnTo>
                    <a:pt x="367666" y="1718349"/>
                  </a:lnTo>
                  <a:lnTo>
                    <a:pt x="355601" y="1713270"/>
                  </a:lnTo>
                  <a:lnTo>
                    <a:pt x="344171" y="1708508"/>
                  </a:lnTo>
                  <a:lnTo>
                    <a:pt x="332106" y="1703112"/>
                  </a:lnTo>
                  <a:lnTo>
                    <a:pt x="321311" y="1697398"/>
                  </a:lnTo>
                  <a:lnTo>
                    <a:pt x="309881" y="1692001"/>
                  </a:lnTo>
                  <a:lnTo>
                    <a:pt x="299086" y="1685970"/>
                  </a:lnTo>
                  <a:lnTo>
                    <a:pt x="288608" y="1679622"/>
                  </a:lnTo>
                  <a:lnTo>
                    <a:pt x="277813" y="1673273"/>
                  </a:lnTo>
                  <a:lnTo>
                    <a:pt x="267971" y="1666607"/>
                  </a:lnTo>
                  <a:lnTo>
                    <a:pt x="258128" y="1659623"/>
                  </a:lnTo>
                  <a:lnTo>
                    <a:pt x="248286" y="1652322"/>
                  </a:lnTo>
                  <a:lnTo>
                    <a:pt x="239078" y="1645021"/>
                  </a:lnTo>
                  <a:lnTo>
                    <a:pt x="230188" y="1637085"/>
                  </a:lnTo>
                  <a:lnTo>
                    <a:pt x="221933" y="1629150"/>
                  </a:lnTo>
                  <a:lnTo>
                    <a:pt x="213678" y="1620896"/>
                  </a:lnTo>
                  <a:lnTo>
                    <a:pt x="205741" y="1612643"/>
                  </a:lnTo>
                  <a:lnTo>
                    <a:pt x="198121" y="1604072"/>
                  </a:lnTo>
                  <a:lnTo>
                    <a:pt x="191136" y="1594867"/>
                  </a:lnTo>
                  <a:lnTo>
                    <a:pt x="184468" y="1585979"/>
                  </a:lnTo>
                  <a:lnTo>
                    <a:pt x="178436" y="1575821"/>
                  </a:lnTo>
                  <a:lnTo>
                    <a:pt x="175261" y="1571377"/>
                  </a:lnTo>
                  <a:lnTo>
                    <a:pt x="173038" y="1565980"/>
                  </a:lnTo>
                  <a:lnTo>
                    <a:pt x="170816" y="1560901"/>
                  </a:lnTo>
                  <a:lnTo>
                    <a:pt x="169228" y="1555505"/>
                  </a:lnTo>
                  <a:lnTo>
                    <a:pt x="168276" y="1550426"/>
                  </a:lnTo>
                  <a:lnTo>
                    <a:pt x="167323" y="1544395"/>
                  </a:lnTo>
                  <a:lnTo>
                    <a:pt x="167006" y="1538998"/>
                  </a:lnTo>
                  <a:lnTo>
                    <a:pt x="166688" y="1533284"/>
                  </a:lnTo>
                  <a:lnTo>
                    <a:pt x="167006" y="1527571"/>
                  </a:lnTo>
                  <a:lnTo>
                    <a:pt x="167641" y="1521539"/>
                  </a:lnTo>
                  <a:lnTo>
                    <a:pt x="168911" y="1515508"/>
                  </a:lnTo>
                  <a:lnTo>
                    <a:pt x="170498" y="1509794"/>
                  </a:lnTo>
                  <a:lnTo>
                    <a:pt x="172403" y="1503763"/>
                  </a:lnTo>
                  <a:lnTo>
                    <a:pt x="174943" y="1497732"/>
                  </a:lnTo>
                  <a:lnTo>
                    <a:pt x="177483" y="1492018"/>
                  </a:lnTo>
                  <a:lnTo>
                    <a:pt x="180341" y="1485987"/>
                  </a:lnTo>
                  <a:lnTo>
                    <a:pt x="184786" y="1479321"/>
                  </a:lnTo>
                  <a:lnTo>
                    <a:pt x="189231" y="1472655"/>
                  </a:lnTo>
                  <a:lnTo>
                    <a:pt x="194311" y="1465988"/>
                  </a:lnTo>
                  <a:lnTo>
                    <a:pt x="199708" y="1459640"/>
                  </a:lnTo>
                  <a:lnTo>
                    <a:pt x="205741" y="1453291"/>
                  </a:lnTo>
                  <a:lnTo>
                    <a:pt x="212091" y="1447260"/>
                  </a:lnTo>
                  <a:lnTo>
                    <a:pt x="218758" y="1441546"/>
                  </a:lnTo>
                  <a:lnTo>
                    <a:pt x="225743" y="1436467"/>
                  </a:lnTo>
                  <a:lnTo>
                    <a:pt x="232728" y="1431071"/>
                  </a:lnTo>
                  <a:lnTo>
                    <a:pt x="240348" y="1426944"/>
                  </a:lnTo>
                  <a:lnTo>
                    <a:pt x="248286" y="1422817"/>
                  </a:lnTo>
                  <a:lnTo>
                    <a:pt x="256541" y="1419643"/>
                  </a:lnTo>
                  <a:lnTo>
                    <a:pt x="264796" y="1417104"/>
                  </a:lnTo>
                  <a:lnTo>
                    <a:pt x="273051" y="1415199"/>
                  </a:lnTo>
                  <a:lnTo>
                    <a:pt x="281306" y="1413929"/>
                  </a:lnTo>
                  <a:lnTo>
                    <a:pt x="290196" y="1413612"/>
                  </a:lnTo>
                  <a:lnTo>
                    <a:pt x="294641" y="1413612"/>
                  </a:lnTo>
                  <a:lnTo>
                    <a:pt x="300038" y="1414247"/>
                  </a:lnTo>
                  <a:lnTo>
                    <a:pt x="304483" y="1414564"/>
                  </a:lnTo>
                  <a:lnTo>
                    <a:pt x="309246" y="1415834"/>
                  </a:lnTo>
                  <a:lnTo>
                    <a:pt x="313691" y="1417104"/>
                  </a:lnTo>
                  <a:lnTo>
                    <a:pt x="318136" y="1419008"/>
                  </a:lnTo>
                  <a:lnTo>
                    <a:pt x="322263" y="1420595"/>
                  </a:lnTo>
                  <a:lnTo>
                    <a:pt x="326708" y="1422817"/>
                  </a:lnTo>
                  <a:lnTo>
                    <a:pt x="330518" y="1425357"/>
                  </a:lnTo>
                  <a:lnTo>
                    <a:pt x="334646" y="1428214"/>
                  </a:lnTo>
                  <a:lnTo>
                    <a:pt x="338138" y="1430753"/>
                  </a:lnTo>
                  <a:lnTo>
                    <a:pt x="341631" y="1434245"/>
                  </a:lnTo>
                  <a:lnTo>
                    <a:pt x="345123" y="1437419"/>
                  </a:lnTo>
                  <a:lnTo>
                    <a:pt x="348298" y="1441546"/>
                  </a:lnTo>
                  <a:lnTo>
                    <a:pt x="351473" y="1445355"/>
                  </a:lnTo>
                  <a:lnTo>
                    <a:pt x="354331" y="1449799"/>
                  </a:lnTo>
                  <a:lnTo>
                    <a:pt x="359411" y="1457100"/>
                  </a:lnTo>
                  <a:lnTo>
                    <a:pt x="360998" y="1459322"/>
                  </a:lnTo>
                  <a:lnTo>
                    <a:pt x="363538" y="1461227"/>
                  </a:lnTo>
                  <a:lnTo>
                    <a:pt x="369253" y="1467258"/>
                  </a:lnTo>
                  <a:lnTo>
                    <a:pt x="375286" y="1472972"/>
                  </a:lnTo>
                  <a:lnTo>
                    <a:pt x="386716" y="1482178"/>
                  </a:lnTo>
                  <a:lnTo>
                    <a:pt x="399733" y="1491701"/>
                  </a:lnTo>
                  <a:lnTo>
                    <a:pt x="413068" y="1500589"/>
                  </a:lnTo>
                  <a:lnTo>
                    <a:pt x="427356" y="1509794"/>
                  </a:lnTo>
                  <a:lnTo>
                    <a:pt x="441643" y="1517730"/>
                  </a:lnTo>
                  <a:lnTo>
                    <a:pt x="455296" y="1524714"/>
                  </a:lnTo>
                  <a:lnTo>
                    <a:pt x="468631" y="1531062"/>
                  </a:lnTo>
                  <a:lnTo>
                    <a:pt x="481331" y="1535824"/>
                  </a:lnTo>
                  <a:lnTo>
                    <a:pt x="501333" y="1542173"/>
                  </a:lnTo>
                  <a:lnTo>
                    <a:pt x="522288" y="1547886"/>
                  </a:lnTo>
                  <a:lnTo>
                    <a:pt x="543243" y="1552648"/>
                  </a:lnTo>
                  <a:lnTo>
                    <a:pt x="564198" y="1557092"/>
                  </a:lnTo>
                  <a:lnTo>
                    <a:pt x="585153" y="1560266"/>
                  </a:lnTo>
                  <a:lnTo>
                    <a:pt x="605473" y="1562488"/>
                  </a:lnTo>
                  <a:lnTo>
                    <a:pt x="625793" y="1564076"/>
                  </a:lnTo>
                  <a:lnTo>
                    <a:pt x="635636" y="1564393"/>
                  </a:lnTo>
                  <a:lnTo>
                    <a:pt x="645478" y="1564393"/>
                  </a:lnTo>
                  <a:lnTo>
                    <a:pt x="655638" y="1564076"/>
                  </a:lnTo>
                  <a:lnTo>
                    <a:pt x="665798" y="1563758"/>
                  </a:lnTo>
                  <a:lnTo>
                    <a:pt x="676276" y="1562806"/>
                  </a:lnTo>
                  <a:lnTo>
                    <a:pt x="685483" y="1562171"/>
                  </a:lnTo>
                  <a:lnTo>
                    <a:pt x="695008" y="1560584"/>
                  </a:lnTo>
                  <a:lnTo>
                    <a:pt x="704533" y="1558997"/>
                  </a:lnTo>
                  <a:lnTo>
                    <a:pt x="713106" y="1557092"/>
                  </a:lnTo>
                  <a:lnTo>
                    <a:pt x="721996" y="1555187"/>
                  </a:lnTo>
                  <a:lnTo>
                    <a:pt x="729933" y="1552331"/>
                  </a:lnTo>
                  <a:lnTo>
                    <a:pt x="737553" y="1549474"/>
                  </a:lnTo>
                  <a:lnTo>
                    <a:pt x="745491" y="1546299"/>
                  </a:lnTo>
                  <a:lnTo>
                    <a:pt x="752793" y="1543125"/>
                  </a:lnTo>
                  <a:lnTo>
                    <a:pt x="759778" y="1539633"/>
                  </a:lnTo>
                  <a:lnTo>
                    <a:pt x="766128" y="1535824"/>
                  </a:lnTo>
                  <a:lnTo>
                    <a:pt x="772478" y="1531380"/>
                  </a:lnTo>
                  <a:lnTo>
                    <a:pt x="778193" y="1526936"/>
                  </a:lnTo>
                  <a:lnTo>
                    <a:pt x="782003" y="1523761"/>
                  </a:lnTo>
                  <a:lnTo>
                    <a:pt x="785496" y="1520905"/>
                  </a:lnTo>
                  <a:lnTo>
                    <a:pt x="791846" y="1513604"/>
                  </a:lnTo>
                  <a:lnTo>
                    <a:pt x="797244" y="1506303"/>
                  </a:lnTo>
                  <a:lnTo>
                    <a:pt x="802324" y="1497732"/>
                  </a:lnTo>
                  <a:lnTo>
                    <a:pt x="806769" y="1489161"/>
                  </a:lnTo>
                  <a:lnTo>
                    <a:pt x="810261" y="1480273"/>
                  </a:lnTo>
                  <a:lnTo>
                    <a:pt x="813119" y="1471067"/>
                  </a:lnTo>
                  <a:lnTo>
                    <a:pt x="815024" y="1461227"/>
                  </a:lnTo>
                  <a:lnTo>
                    <a:pt x="816294" y="1451704"/>
                  </a:lnTo>
                  <a:lnTo>
                    <a:pt x="816929" y="1441863"/>
                  </a:lnTo>
                  <a:lnTo>
                    <a:pt x="816611" y="1432023"/>
                  </a:lnTo>
                  <a:lnTo>
                    <a:pt x="815659" y="1422183"/>
                  </a:lnTo>
                  <a:lnTo>
                    <a:pt x="813754" y="1412660"/>
                  </a:lnTo>
                  <a:lnTo>
                    <a:pt x="811214" y="1403137"/>
                  </a:lnTo>
                  <a:lnTo>
                    <a:pt x="807404" y="1393614"/>
                  </a:lnTo>
                  <a:lnTo>
                    <a:pt x="803276" y="1385043"/>
                  </a:lnTo>
                  <a:lnTo>
                    <a:pt x="800419" y="1379964"/>
                  </a:lnTo>
                  <a:lnTo>
                    <a:pt x="796926" y="1374885"/>
                  </a:lnTo>
                  <a:lnTo>
                    <a:pt x="793434" y="1370123"/>
                  </a:lnTo>
                  <a:lnTo>
                    <a:pt x="788989" y="1365044"/>
                  </a:lnTo>
                  <a:lnTo>
                    <a:pt x="784544" y="1359966"/>
                  </a:lnTo>
                  <a:lnTo>
                    <a:pt x="779463" y="1355204"/>
                  </a:lnTo>
                  <a:lnTo>
                    <a:pt x="774383" y="1350443"/>
                  </a:lnTo>
                  <a:lnTo>
                    <a:pt x="768986" y="1345364"/>
                  </a:lnTo>
                  <a:lnTo>
                    <a:pt x="762953" y="1340602"/>
                  </a:lnTo>
                  <a:lnTo>
                    <a:pt x="756603" y="1336158"/>
                  </a:lnTo>
                  <a:lnTo>
                    <a:pt x="750253" y="1331396"/>
                  </a:lnTo>
                  <a:lnTo>
                    <a:pt x="743586" y="1326952"/>
                  </a:lnTo>
                  <a:lnTo>
                    <a:pt x="736601" y="1322826"/>
                  </a:lnTo>
                  <a:lnTo>
                    <a:pt x="729298" y="1318382"/>
                  </a:lnTo>
                  <a:lnTo>
                    <a:pt x="721996" y="1314572"/>
                  </a:lnTo>
                  <a:lnTo>
                    <a:pt x="714058" y="1311081"/>
                  </a:lnTo>
                  <a:lnTo>
                    <a:pt x="667068" y="1288543"/>
                  </a:lnTo>
                  <a:lnTo>
                    <a:pt x="480696" y="1199344"/>
                  </a:lnTo>
                  <a:lnTo>
                    <a:pt x="389891" y="1155538"/>
                  </a:lnTo>
                  <a:lnTo>
                    <a:pt x="356236" y="1139031"/>
                  </a:lnTo>
                  <a:lnTo>
                    <a:pt x="334328" y="1127604"/>
                  </a:lnTo>
                  <a:lnTo>
                    <a:pt x="324486" y="1122525"/>
                  </a:lnTo>
                  <a:lnTo>
                    <a:pt x="314961" y="1116494"/>
                  </a:lnTo>
                  <a:lnTo>
                    <a:pt x="305436" y="1110145"/>
                  </a:lnTo>
                  <a:lnTo>
                    <a:pt x="296228" y="1103479"/>
                  </a:lnTo>
                  <a:lnTo>
                    <a:pt x="287338" y="1096495"/>
                  </a:lnTo>
                  <a:lnTo>
                    <a:pt x="278766" y="1088877"/>
                  </a:lnTo>
                  <a:lnTo>
                    <a:pt x="270193" y="1080941"/>
                  </a:lnTo>
                  <a:lnTo>
                    <a:pt x="262573" y="1072688"/>
                  </a:lnTo>
                  <a:lnTo>
                    <a:pt x="254636" y="1064117"/>
                  </a:lnTo>
                  <a:lnTo>
                    <a:pt x="247016" y="1054911"/>
                  </a:lnTo>
                  <a:lnTo>
                    <a:pt x="240031" y="1046023"/>
                  </a:lnTo>
                  <a:lnTo>
                    <a:pt x="232728" y="1036500"/>
                  </a:lnTo>
                  <a:lnTo>
                    <a:pt x="226061" y="1026660"/>
                  </a:lnTo>
                  <a:lnTo>
                    <a:pt x="220346" y="1016185"/>
                  </a:lnTo>
                  <a:lnTo>
                    <a:pt x="214313" y="1005709"/>
                  </a:lnTo>
                  <a:lnTo>
                    <a:pt x="208916" y="994916"/>
                  </a:lnTo>
                  <a:lnTo>
                    <a:pt x="203518" y="983489"/>
                  </a:lnTo>
                  <a:lnTo>
                    <a:pt x="199073" y="972061"/>
                  </a:lnTo>
                  <a:lnTo>
                    <a:pt x="194628" y="960634"/>
                  </a:lnTo>
                  <a:lnTo>
                    <a:pt x="191136" y="948889"/>
                  </a:lnTo>
                  <a:lnTo>
                    <a:pt x="187643" y="937461"/>
                  </a:lnTo>
                  <a:lnTo>
                    <a:pt x="185103" y="925716"/>
                  </a:lnTo>
                  <a:lnTo>
                    <a:pt x="182881" y="913336"/>
                  </a:lnTo>
                  <a:lnTo>
                    <a:pt x="181293" y="901591"/>
                  </a:lnTo>
                  <a:lnTo>
                    <a:pt x="179706" y="889846"/>
                  </a:lnTo>
                  <a:lnTo>
                    <a:pt x="179071" y="877466"/>
                  </a:lnTo>
                  <a:lnTo>
                    <a:pt x="178753" y="865721"/>
                  </a:lnTo>
                  <a:lnTo>
                    <a:pt x="178753" y="853341"/>
                  </a:lnTo>
                  <a:lnTo>
                    <a:pt x="179706" y="841278"/>
                  </a:lnTo>
                  <a:lnTo>
                    <a:pt x="180658" y="829533"/>
                  </a:lnTo>
                  <a:lnTo>
                    <a:pt x="182246" y="817471"/>
                  </a:lnTo>
                  <a:lnTo>
                    <a:pt x="184468" y="805408"/>
                  </a:lnTo>
                  <a:lnTo>
                    <a:pt x="187008" y="793346"/>
                  </a:lnTo>
                  <a:lnTo>
                    <a:pt x="190183" y="781601"/>
                  </a:lnTo>
                  <a:lnTo>
                    <a:pt x="193676" y="770173"/>
                  </a:lnTo>
                  <a:lnTo>
                    <a:pt x="197803" y="758428"/>
                  </a:lnTo>
                  <a:lnTo>
                    <a:pt x="202248" y="747000"/>
                  </a:lnTo>
                  <a:lnTo>
                    <a:pt x="206693" y="735890"/>
                  </a:lnTo>
                  <a:lnTo>
                    <a:pt x="212091" y="724463"/>
                  </a:lnTo>
                  <a:lnTo>
                    <a:pt x="217806" y="713352"/>
                  </a:lnTo>
                  <a:lnTo>
                    <a:pt x="224156" y="702877"/>
                  </a:lnTo>
                  <a:lnTo>
                    <a:pt x="230823" y="692084"/>
                  </a:lnTo>
                  <a:lnTo>
                    <a:pt x="238126" y="681609"/>
                  </a:lnTo>
                  <a:lnTo>
                    <a:pt x="245428" y="671134"/>
                  </a:lnTo>
                  <a:lnTo>
                    <a:pt x="253366" y="661293"/>
                  </a:lnTo>
                  <a:lnTo>
                    <a:pt x="261621" y="651453"/>
                  </a:lnTo>
                  <a:lnTo>
                    <a:pt x="270193" y="641930"/>
                  </a:lnTo>
                  <a:lnTo>
                    <a:pt x="279718" y="632724"/>
                  </a:lnTo>
                  <a:lnTo>
                    <a:pt x="291148" y="621931"/>
                  </a:lnTo>
                  <a:lnTo>
                    <a:pt x="303531" y="612091"/>
                  </a:lnTo>
                  <a:lnTo>
                    <a:pt x="316231" y="602250"/>
                  </a:lnTo>
                  <a:lnTo>
                    <a:pt x="329248" y="592727"/>
                  </a:lnTo>
                  <a:lnTo>
                    <a:pt x="342583" y="584157"/>
                  </a:lnTo>
                  <a:lnTo>
                    <a:pt x="356553" y="575903"/>
                  </a:lnTo>
                  <a:lnTo>
                    <a:pt x="371158" y="567968"/>
                  </a:lnTo>
                  <a:lnTo>
                    <a:pt x="386398" y="560349"/>
                  </a:lnTo>
                  <a:lnTo>
                    <a:pt x="401638" y="553683"/>
                  </a:lnTo>
                  <a:lnTo>
                    <a:pt x="417513" y="547017"/>
                  </a:lnTo>
                  <a:lnTo>
                    <a:pt x="433071" y="540986"/>
                  </a:lnTo>
                  <a:lnTo>
                    <a:pt x="449898" y="535907"/>
                  </a:lnTo>
                  <a:lnTo>
                    <a:pt x="466726" y="530828"/>
                  </a:lnTo>
                  <a:lnTo>
                    <a:pt x="483553" y="526384"/>
                  </a:lnTo>
                  <a:lnTo>
                    <a:pt x="501016" y="522892"/>
                  </a:lnTo>
                  <a:lnTo>
                    <a:pt x="518796" y="519718"/>
                  </a:lnTo>
                  <a:lnTo>
                    <a:pt x="518796" y="403854"/>
                  </a:lnTo>
                  <a:lnTo>
                    <a:pt x="519113" y="400680"/>
                  </a:lnTo>
                  <a:lnTo>
                    <a:pt x="519748" y="397823"/>
                  </a:lnTo>
                  <a:lnTo>
                    <a:pt x="520383" y="394649"/>
                  </a:lnTo>
                  <a:lnTo>
                    <a:pt x="521653" y="392109"/>
                  </a:lnTo>
                  <a:lnTo>
                    <a:pt x="522606" y="389252"/>
                  </a:lnTo>
                  <a:lnTo>
                    <a:pt x="524193" y="386713"/>
                  </a:lnTo>
                  <a:lnTo>
                    <a:pt x="525781" y="384491"/>
                  </a:lnTo>
                  <a:lnTo>
                    <a:pt x="528003" y="382269"/>
                  </a:lnTo>
                  <a:lnTo>
                    <a:pt x="530226" y="380047"/>
                  </a:lnTo>
                  <a:lnTo>
                    <a:pt x="532766" y="378460"/>
                  </a:lnTo>
                  <a:lnTo>
                    <a:pt x="534988" y="376872"/>
                  </a:lnTo>
                  <a:lnTo>
                    <a:pt x="537846" y="375920"/>
                  </a:lnTo>
                  <a:lnTo>
                    <a:pt x="540386" y="374650"/>
                  </a:lnTo>
                  <a:lnTo>
                    <a:pt x="543561" y="373698"/>
                  </a:lnTo>
                  <a:lnTo>
                    <a:pt x="546736" y="373381"/>
                  </a:lnTo>
                  <a:lnTo>
                    <a:pt x="549911" y="373063"/>
                  </a:lnTo>
                  <a:close/>
                  <a:moveTo>
                    <a:pt x="3606459" y="0"/>
                  </a:moveTo>
                  <a:lnTo>
                    <a:pt x="3612175" y="0"/>
                  </a:lnTo>
                  <a:lnTo>
                    <a:pt x="3617573" y="0"/>
                  </a:lnTo>
                  <a:lnTo>
                    <a:pt x="3622653" y="317"/>
                  </a:lnTo>
                  <a:lnTo>
                    <a:pt x="3628369" y="1270"/>
                  </a:lnTo>
                  <a:lnTo>
                    <a:pt x="3633449" y="1905"/>
                  </a:lnTo>
                  <a:lnTo>
                    <a:pt x="3638847" y="3175"/>
                  </a:lnTo>
                  <a:lnTo>
                    <a:pt x="3643927" y="4445"/>
                  </a:lnTo>
                  <a:lnTo>
                    <a:pt x="3649008" y="6033"/>
                  </a:lnTo>
                  <a:lnTo>
                    <a:pt x="3653771" y="7938"/>
                  </a:lnTo>
                  <a:lnTo>
                    <a:pt x="3658851" y="10161"/>
                  </a:lnTo>
                  <a:lnTo>
                    <a:pt x="3663614" y="12384"/>
                  </a:lnTo>
                  <a:lnTo>
                    <a:pt x="3668059" y="14924"/>
                  </a:lnTo>
                  <a:lnTo>
                    <a:pt x="3672822" y="17782"/>
                  </a:lnTo>
                  <a:lnTo>
                    <a:pt x="3677268" y="20640"/>
                  </a:lnTo>
                  <a:lnTo>
                    <a:pt x="3681395" y="24133"/>
                  </a:lnTo>
                  <a:lnTo>
                    <a:pt x="3685523" y="27308"/>
                  </a:lnTo>
                  <a:lnTo>
                    <a:pt x="3689334" y="30801"/>
                  </a:lnTo>
                  <a:lnTo>
                    <a:pt x="3693461" y="34612"/>
                  </a:lnTo>
                  <a:lnTo>
                    <a:pt x="3696954" y="38740"/>
                  </a:lnTo>
                  <a:lnTo>
                    <a:pt x="3700130" y="43185"/>
                  </a:lnTo>
                  <a:lnTo>
                    <a:pt x="3703622" y="47313"/>
                  </a:lnTo>
                  <a:lnTo>
                    <a:pt x="3706480" y="51759"/>
                  </a:lnTo>
                  <a:lnTo>
                    <a:pt x="3709020" y="56522"/>
                  </a:lnTo>
                  <a:lnTo>
                    <a:pt x="3711878" y="61603"/>
                  </a:lnTo>
                  <a:lnTo>
                    <a:pt x="3714101" y="66683"/>
                  </a:lnTo>
                  <a:lnTo>
                    <a:pt x="3716323" y="71764"/>
                  </a:lnTo>
                  <a:lnTo>
                    <a:pt x="3718228" y="77480"/>
                  </a:lnTo>
                  <a:lnTo>
                    <a:pt x="3892233" y="625236"/>
                  </a:lnTo>
                  <a:lnTo>
                    <a:pt x="3893820" y="630952"/>
                  </a:lnTo>
                  <a:lnTo>
                    <a:pt x="3894773" y="636350"/>
                  </a:lnTo>
                  <a:lnTo>
                    <a:pt x="3896043" y="642066"/>
                  </a:lnTo>
                  <a:lnTo>
                    <a:pt x="3896361" y="647464"/>
                  </a:lnTo>
                  <a:lnTo>
                    <a:pt x="3897313" y="652862"/>
                  </a:lnTo>
                  <a:lnTo>
                    <a:pt x="3897313" y="658261"/>
                  </a:lnTo>
                  <a:lnTo>
                    <a:pt x="3897313" y="663659"/>
                  </a:lnTo>
                  <a:lnTo>
                    <a:pt x="3896996" y="669057"/>
                  </a:lnTo>
                  <a:lnTo>
                    <a:pt x="3896043" y="674138"/>
                  </a:lnTo>
                  <a:lnTo>
                    <a:pt x="3895408" y="679853"/>
                  </a:lnTo>
                  <a:lnTo>
                    <a:pt x="3894138" y="684934"/>
                  </a:lnTo>
                  <a:lnTo>
                    <a:pt x="3892868" y="690015"/>
                  </a:lnTo>
                  <a:lnTo>
                    <a:pt x="3890963" y="695095"/>
                  </a:lnTo>
                  <a:lnTo>
                    <a:pt x="3889375" y="699858"/>
                  </a:lnTo>
                  <a:lnTo>
                    <a:pt x="3886835" y="704939"/>
                  </a:lnTo>
                  <a:lnTo>
                    <a:pt x="3884930" y="709702"/>
                  </a:lnTo>
                  <a:lnTo>
                    <a:pt x="3882389" y="714465"/>
                  </a:lnTo>
                  <a:lnTo>
                    <a:pt x="3879532" y="718911"/>
                  </a:lnTo>
                  <a:lnTo>
                    <a:pt x="3876356" y="723356"/>
                  </a:lnTo>
                  <a:lnTo>
                    <a:pt x="3873181" y="727484"/>
                  </a:lnTo>
                  <a:lnTo>
                    <a:pt x="3870006" y="731930"/>
                  </a:lnTo>
                  <a:lnTo>
                    <a:pt x="3866513" y="735423"/>
                  </a:lnTo>
                  <a:lnTo>
                    <a:pt x="3862385" y="739233"/>
                  </a:lnTo>
                  <a:lnTo>
                    <a:pt x="3858575" y="743044"/>
                  </a:lnTo>
                  <a:lnTo>
                    <a:pt x="3854130" y="746537"/>
                  </a:lnTo>
                  <a:lnTo>
                    <a:pt x="3850002" y="749712"/>
                  </a:lnTo>
                  <a:lnTo>
                    <a:pt x="3845239" y="752888"/>
                  </a:lnTo>
                  <a:lnTo>
                    <a:pt x="3840476" y="755428"/>
                  </a:lnTo>
                  <a:lnTo>
                    <a:pt x="3835713" y="757968"/>
                  </a:lnTo>
                  <a:lnTo>
                    <a:pt x="3830633" y="760191"/>
                  </a:lnTo>
                  <a:lnTo>
                    <a:pt x="3825552" y="762414"/>
                  </a:lnTo>
                  <a:lnTo>
                    <a:pt x="3819837" y="764319"/>
                  </a:lnTo>
                  <a:lnTo>
                    <a:pt x="3814439" y="765907"/>
                  </a:lnTo>
                  <a:lnTo>
                    <a:pt x="3809358" y="766859"/>
                  </a:lnTo>
                  <a:lnTo>
                    <a:pt x="3803643" y="768129"/>
                  </a:lnTo>
                  <a:lnTo>
                    <a:pt x="3798245" y="769082"/>
                  </a:lnTo>
                  <a:lnTo>
                    <a:pt x="3792847" y="769400"/>
                  </a:lnTo>
                  <a:lnTo>
                    <a:pt x="3787132" y="769400"/>
                  </a:lnTo>
                  <a:lnTo>
                    <a:pt x="3781734" y="769400"/>
                  </a:lnTo>
                  <a:lnTo>
                    <a:pt x="3776653" y="769082"/>
                  </a:lnTo>
                  <a:lnTo>
                    <a:pt x="3770938" y="768447"/>
                  </a:lnTo>
                  <a:lnTo>
                    <a:pt x="3765857" y="767494"/>
                  </a:lnTo>
                  <a:lnTo>
                    <a:pt x="3760777" y="766224"/>
                  </a:lnTo>
                  <a:lnTo>
                    <a:pt x="3755379" y="764954"/>
                  </a:lnTo>
                  <a:lnTo>
                    <a:pt x="3750616" y="763366"/>
                  </a:lnTo>
                  <a:lnTo>
                    <a:pt x="3745536" y="761461"/>
                  </a:lnTo>
                  <a:lnTo>
                    <a:pt x="3740773" y="759556"/>
                  </a:lnTo>
                  <a:lnTo>
                    <a:pt x="3736010" y="757016"/>
                  </a:lnTo>
                  <a:lnTo>
                    <a:pt x="3731247" y="754475"/>
                  </a:lnTo>
                  <a:lnTo>
                    <a:pt x="3726484" y="751617"/>
                  </a:lnTo>
                  <a:lnTo>
                    <a:pt x="3722039" y="748760"/>
                  </a:lnTo>
                  <a:lnTo>
                    <a:pt x="3717911" y="745584"/>
                  </a:lnTo>
                  <a:lnTo>
                    <a:pt x="3713783" y="742091"/>
                  </a:lnTo>
                  <a:lnTo>
                    <a:pt x="3709973" y="738598"/>
                  </a:lnTo>
                  <a:lnTo>
                    <a:pt x="3705845" y="734788"/>
                  </a:lnTo>
                  <a:lnTo>
                    <a:pt x="3702352" y="730660"/>
                  </a:lnTo>
                  <a:lnTo>
                    <a:pt x="3699177" y="726214"/>
                  </a:lnTo>
                  <a:lnTo>
                    <a:pt x="3696002" y="722086"/>
                  </a:lnTo>
                  <a:lnTo>
                    <a:pt x="3692826" y="717641"/>
                  </a:lnTo>
                  <a:lnTo>
                    <a:pt x="3690286" y="712878"/>
                  </a:lnTo>
                  <a:lnTo>
                    <a:pt x="3687428" y="707797"/>
                  </a:lnTo>
                  <a:lnTo>
                    <a:pt x="3684888" y="703034"/>
                  </a:lnTo>
                  <a:lnTo>
                    <a:pt x="3682983" y="697636"/>
                  </a:lnTo>
                  <a:lnTo>
                    <a:pt x="3681078" y="692555"/>
                  </a:lnTo>
                  <a:lnTo>
                    <a:pt x="3602332" y="443604"/>
                  </a:lnTo>
                  <a:lnTo>
                    <a:pt x="3573437" y="485836"/>
                  </a:lnTo>
                  <a:lnTo>
                    <a:pt x="3544224" y="527117"/>
                  </a:lnTo>
                  <a:lnTo>
                    <a:pt x="3515012" y="568079"/>
                  </a:lnTo>
                  <a:lnTo>
                    <a:pt x="3485482" y="608407"/>
                  </a:lnTo>
                  <a:lnTo>
                    <a:pt x="3455952" y="648099"/>
                  </a:lnTo>
                  <a:lnTo>
                    <a:pt x="3425787" y="687792"/>
                  </a:lnTo>
                  <a:lnTo>
                    <a:pt x="3395940" y="726214"/>
                  </a:lnTo>
                  <a:lnTo>
                    <a:pt x="3365775" y="764637"/>
                  </a:lnTo>
                  <a:lnTo>
                    <a:pt x="3335610" y="802424"/>
                  </a:lnTo>
                  <a:lnTo>
                    <a:pt x="3304810" y="839576"/>
                  </a:lnTo>
                  <a:lnTo>
                    <a:pt x="3274327" y="875776"/>
                  </a:lnTo>
                  <a:lnTo>
                    <a:pt x="3243527" y="912293"/>
                  </a:lnTo>
                  <a:lnTo>
                    <a:pt x="3212410" y="947540"/>
                  </a:lnTo>
                  <a:lnTo>
                    <a:pt x="3181292" y="982786"/>
                  </a:lnTo>
                  <a:lnTo>
                    <a:pt x="3150175" y="1017081"/>
                  </a:lnTo>
                  <a:lnTo>
                    <a:pt x="3119057" y="1051058"/>
                  </a:lnTo>
                  <a:lnTo>
                    <a:pt x="3087304" y="1084717"/>
                  </a:lnTo>
                  <a:lnTo>
                    <a:pt x="3055869" y="1117741"/>
                  </a:lnTo>
                  <a:lnTo>
                    <a:pt x="3023799" y="1150130"/>
                  </a:lnTo>
                  <a:lnTo>
                    <a:pt x="2992364" y="1181884"/>
                  </a:lnTo>
                  <a:lnTo>
                    <a:pt x="2960294" y="1213638"/>
                  </a:lnTo>
                  <a:lnTo>
                    <a:pt x="2928541" y="1244439"/>
                  </a:lnTo>
                  <a:lnTo>
                    <a:pt x="2896154" y="1275241"/>
                  </a:lnTo>
                  <a:lnTo>
                    <a:pt x="2864084" y="1305090"/>
                  </a:lnTo>
                  <a:lnTo>
                    <a:pt x="2831696" y="1334303"/>
                  </a:lnTo>
                  <a:lnTo>
                    <a:pt x="2799626" y="1363517"/>
                  </a:lnTo>
                  <a:lnTo>
                    <a:pt x="2767238" y="1391778"/>
                  </a:lnTo>
                  <a:lnTo>
                    <a:pt x="2734851" y="1420039"/>
                  </a:lnTo>
                  <a:lnTo>
                    <a:pt x="2702145" y="1447665"/>
                  </a:lnTo>
                  <a:lnTo>
                    <a:pt x="2669758" y="1474656"/>
                  </a:lnTo>
                  <a:lnTo>
                    <a:pt x="2637053" y="1501647"/>
                  </a:lnTo>
                  <a:lnTo>
                    <a:pt x="2604665" y="1527685"/>
                  </a:lnTo>
                  <a:lnTo>
                    <a:pt x="2565609" y="1558169"/>
                  </a:lnTo>
                  <a:lnTo>
                    <a:pt x="2526871" y="1588018"/>
                  </a:lnTo>
                  <a:lnTo>
                    <a:pt x="2488451" y="1617231"/>
                  </a:lnTo>
                  <a:lnTo>
                    <a:pt x="2449712" y="1645492"/>
                  </a:lnTo>
                  <a:lnTo>
                    <a:pt x="2410974" y="1673753"/>
                  </a:lnTo>
                  <a:lnTo>
                    <a:pt x="2372236" y="1701379"/>
                  </a:lnTo>
                  <a:lnTo>
                    <a:pt x="2333180" y="1727735"/>
                  </a:lnTo>
                  <a:lnTo>
                    <a:pt x="2294760" y="1754091"/>
                  </a:lnTo>
                  <a:lnTo>
                    <a:pt x="2256022" y="1779812"/>
                  </a:lnTo>
                  <a:lnTo>
                    <a:pt x="2217283" y="1804580"/>
                  </a:lnTo>
                  <a:lnTo>
                    <a:pt x="2178545" y="1829031"/>
                  </a:lnTo>
                  <a:lnTo>
                    <a:pt x="2140442" y="1853164"/>
                  </a:lnTo>
                  <a:lnTo>
                    <a:pt x="2101704" y="1876344"/>
                  </a:lnTo>
                  <a:lnTo>
                    <a:pt x="2063601" y="1899207"/>
                  </a:lnTo>
                  <a:lnTo>
                    <a:pt x="2025180" y="1921435"/>
                  </a:lnTo>
                  <a:lnTo>
                    <a:pt x="1987077" y="1943027"/>
                  </a:lnTo>
                  <a:lnTo>
                    <a:pt x="1948656" y="1964303"/>
                  </a:lnTo>
                  <a:lnTo>
                    <a:pt x="1910871" y="1984943"/>
                  </a:lnTo>
                  <a:lnTo>
                    <a:pt x="1873085" y="2004948"/>
                  </a:lnTo>
                  <a:lnTo>
                    <a:pt x="1834982" y="2024635"/>
                  </a:lnTo>
                  <a:lnTo>
                    <a:pt x="1797197" y="2043688"/>
                  </a:lnTo>
                  <a:lnTo>
                    <a:pt x="1759729" y="2062105"/>
                  </a:lnTo>
                  <a:lnTo>
                    <a:pt x="1722578" y="2080522"/>
                  </a:lnTo>
                  <a:lnTo>
                    <a:pt x="1685745" y="2097987"/>
                  </a:lnTo>
                  <a:lnTo>
                    <a:pt x="1648594" y="2115134"/>
                  </a:lnTo>
                  <a:lnTo>
                    <a:pt x="1611444" y="2131964"/>
                  </a:lnTo>
                  <a:lnTo>
                    <a:pt x="1575246" y="2148158"/>
                  </a:lnTo>
                  <a:lnTo>
                    <a:pt x="1538413" y="2164035"/>
                  </a:lnTo>
                  <a:lnTo>
                    <a:pt x="1502533" y="2179277"/>
                  </a:lnTo>
                  <a:lnTo>
                    <a:pt x="1466335" y="2193884"/>
                  </a:lnTo>
                  <a:lnTo>
                    <a:pt x="1430772" y="2208491"/>
                  </a:lnTo>
                  <a:lnTo>
                    <a:pt x="1395209" y="2222463"/>
                  </a:lnTo>
                  <a:lnTo>
                    <a:pt x="1359646" y="2236117"/>
                  </a:lnTo>
                  <a:lnTo>
                    <a:pt x="1324718" y="2249136"/>
                  </a:lnTo>
                  <a:lnTo>
                    <a:pt x="1290108" y="2261837"/>
                  </a:lnTo>
                  <a:lnTo>
                    <a:pt x="1255815" y="2274539"/>
                  </a:lnTo>
                  <a:lnTo>
                    <a:pt x="1221205" y="2286288"/>
                  </a:lnTo>
                  <a:lnTo>
                    <a:pt x="1187547" y="2297720"/>
                  </a:lnTo>
                  <a:lnTo>
                    <a:pt x="1153889" y="2308833"/>
                  </a:lnTo>
                  <a:lnTo>
                    <a:pt x="1120231" y="2319947"/>
                  </a:lnTo>
                  <a:lnTo>
                    <a:pt x="1087526" y="2330109"/>
                  </a:lnTo>
                  <a:lnTo>
                    <a:pt x="1054821" y="2339952"/>
                  </a:lnTo>
                  <a:lnTo>
                    <a:pt x="1022433" y="2349796"/>
                  </a:lnTo>
                  <a:lnTo>
                    <a:pt x="990681" y="2359322"/>
                  </a:lnTo>
                  <a:lnTo>
                    <a:pt x="927493" y="2376787"/>
                  </a:lnTo>
                  <a:lnTo>
                    <a:pt x="865893" y="2393299"/>
                  </a:lnTo>
                  <a:lnTo>
                    <a:pt x="805881" y="2408223"/>
                  </a:lnTo>
                  <a:lnTo>
                    <a:pt x="747773" y="2422195"/>
                  </a:lnTo>
                  <a:lnTo>
                    <a:pt x="691254" y="2434579"/>
                  </a:lnTo>
                  <a:lnTo>
                    <a:pt x="636322" y="2446011"/>
                  </a:lnTo>
                  <a:lnTo>
                    <a:pt x="583295" y="2456490"/>
                  </a:lnTo>
                  <a:lnTo>
                    <a:pt x="531856" y="2465698"/>
                  </a:lnTo>
                  <a:lnTo>
                    <a:pt x="482639" y="2474272"/>
                  </a:lnTo>
                  <a:lnTo>
                    <a:pt x="435645" y="2481893"/>
                  </a:lnTo>
                  <a:lnTo>
                    <a:pt x="390239" y="2488561"/>
                  </a:lnTo>
                  <a:lnTo>
                    <a:pt x="347691" y="2494277"/>
                  </a:lnTo>
                  <a:lnTo>
                    <a:pt x="306730" y="2499357"/>
                  </a:lnTo>
                  <a:lnTo>
                    <a:pt x="268309" y="2503803"/>
                  </a:lnTo>
                  <a:lnTo>
                    <a:pt x="232429" y="2507613"/>
                  </a:lnTo>
                  <a:lnTo>
                    <a:pt x="199088" y="2510789"/>
                  </a:lnTo>
                  <a:lnTo>
                    <a:pt x="167653" y="2513647"/>
                  </a:lnTo>
                  <a:lnTo>
                    <a:pt x="139393" y="2515552"/>
                  </a:lnTo>
                  <a:lnTo>
                    <a:pt x="113356" y="2517140"/>
                  </a:lnTo>
                  <a:lnTo>
                    <a:pt x="90494" y="2518410"/>
                  </a:lnTo>
                  <a:lnTo>
                    <a:pt x="52709" y="2519998"/>
                  </a:lnTo>
                  <a:lnTo>
                    <a:pt x="26672" y="2520633"/>
                  </a:lnTo>
                  <a:lnTo>
                    <a:pt x="12701" y="2520950"/>
                  </a:lnTo>
                  <a:lnTo>
                    <a:pt x="11113" y="2520950"/>
                  </a:lnTo>
                  <a:lnTo>
                    <a:pt x="12383" y="2255487"/>
                  </a:lnTo>
                  <a:lnTo>
                    <a:pt x="12701" y="2255487"/>
                  </a:lnTo>
                  <a:lnTo>
                    <a:pt x="31752" y="2255169"/>
                  </a:lnTo>
                  <a:lnTo>
                    <a:pt x="51121" y="2254217"/>
                  </a:lnTo>
                  <a:lnTo>
                    <a:pt x="77158" y="2253264"/>
                  </a:lnTo>
                  <a:lnTo>
                    <a:pt x="108911" y="2251676"/>
                  </a:lnTo>
                  <a:lnTo>
                    <a:pt x="147014" y="2248818"/>
                  </a:lnTo>
                  <a:lnTo>
                    <a:pt x="190198" y="2245008"/>
                  </a:lnTo>
                  <a:lnTo>
                    <a:pt x="239732" y="2240245"/>
                  </a:lnTo>
                  <a:lnTo>
                    <a:pt x="293711" y="2233576"/>
                  </a:lnTo>
                  <a:lnTo>
                    <a:pt x="322924" y="2229766"/>
                  </a:lnTo>
                  <a:lnTo>
                    <a:pt x="353089" y="2225638"/>
                  </a:lnTo>
                  <a:lnTo>
                    <a:pt x="384206" y="2221192"/>
                  </a:lnTo>
                  <a:lnTo>
                    <a:pt x="417229" y="2216112"/>
                  </a:lnTo>
                  <a:lnTo>
                    <a:pt x="450569" y="2210714"/>
                  </a:lnTo>
                  <a:lnTo>
                    <a:pt x="485814" y="2204680"/>
                  </a:lnTo>
                  <a:lnTo>
                    <a:pt x="521060" y="2198012"/>
                  </a:lnTo>
                  <a:lnTo>
                    <a:pt x="558210" y="2190709"/>
                  </a:lnTo>
                  <a:lnTo>
                    <a:pt x="596313" y="2183405"/>
                  </a:lnTo>
                  <a:lnTo>
                    <a:pt x="635052" y="2175149"/>
                  </a:lnTo>
                  <a:lnTo>
                    <a:pt x="675060" y="2166258"/>
                  </a:lnTo>
                  <a:lnTo>
                    <a:pt x="715703" y="2157049"/>
                  </a:lnTo>
                  <a:lnTo>
                    <a:pt x="757617" y="2146570"/>
                  </a:lnTo>
                  <a:lnTo>
                    <a:pt x="799530" y="2136092"/>
                  </a:lnTo>
                  <a:lnTo>
                    <a:pt x="843031" y="2124660"/>
                  </a:lnTo>
                  <a:lnTo>
                    <a:pt x="887167" y="2112276"/>
                  </a:lnTo>
                  <a:lnTo>
                    <a:pt x="932256" y="2099575"/>
                  </a:lnTo>
                  <a:lnTo>
                    <a:pt x="977980" y="2086238"/>
                  </a:lnTo>
                  <a:lnTo>
                    <a:pt x="1024021" y="2071631"/>
                  </a:lnTo>
                  <a:lnTo>
                    <a:pt x="1071015" y="2056707"/>
                  </a:lnTo>
                  <a:lnTo>
                    <a:pt x="1118644" y="2040830"/>
                  </a:lnTo>
                  <a:lnTo>
                    <a:pt x="1167225" y="2024000"/>
                  </a:lnTo>
                  <a:lnTo>
                    <a:pt x="1216124" y="2006535"/>
                  </a:lnTo>
                  <a:lnTo>
                    <a:pt x="1265658" y="1988118"/>
                  </a:lnTo>
                  <a:lnTo>
                    <a:pt x="1315510" y="1968748"/>
                  </a:lnTo>
                  <a:lnTo>
                    <a:pt x="1365996" y="1948108"/>
                  </a:lnTo>
                  <a:lnTo>
                    <a:pt x="1417118" y="1927150"/>
                  </a:lnTo>
                  <a:lnTo>
                    <a:pt x="1468557" y="1904923"/>
                  </a:lnTo>
                  <a:lnTo>
                    <a:pt x="1520314" y="1882060"/>
                  </a:lnTo>
                  <a:lnTo>
                    <a:pt x="1572706" y="1857927"/>
                  </a:lnTo>
                  <a:lnTo>
                    <a:pt x="1625098" y="1832523"/>
                  </a:lnTo>
                  <a:lnTo>
                    <a:pt x="1678124" y="1806485"/>
                  </a:lnTo>
                  <a:lnTo>
                    <a:pt x="1731786" y="1779494"/>
                  </a:lnTo>
                  <a:lnTo>
                    <a:pt x="1785131" y="1750916"/>
                  </a:lnTo>
                  <a:lnTo>
                    <a:pt x="1839110" y="1721702"/>
                  </a:lnTo>
                  <a:lnTo>
                    <a:pt x="1893089" y="1690901"/>
                  </a:lnTo>
                  <a:lnTo>
                    <a:pt x="1947069" y="1659464"/>
                  </a:lnTo>
                  <a:lnTo>
                    <a:pt x="2001683" y="1626758"/>
                  </a:lnTo>
                  <a:lnTo>
                    <a:pt x="2028673" y="1609610"/>
                  </a:lnTo>
                  <a:lnTo>
                    <a:pt x="2055980" y="1592781"/>
                  </a:lnTo>
                  <a:lnTo>
                    <a:pt x="2083605" y="1575316"/>
                  </a:lnTo>
                  <a:lnTo>
                    <a:pt x="2110912" y="1557534"/>
                  </a:lnTo>
                  <a:lnTo>
                    <a:pt x="2137902" y="1539434"/>
                  </a:lnTo>
                  <a:lnTo>
                    <a:pt x="2165209" y="1521017"/>
                  </a:lnTo>
                  <a:lnTo>
                    <a:pt x="2192834" y="1502282"/>
                  </a:lnTo>
                  <a:lnTo>
                    <a:pt x="2220141" y="1483547"/>
                  </a:lnTo>
                  <a:lnTo>
                    <a:pt x="2247766" y="1464177"/>
                  </a:lnTo>
                  <a:lnTo>
                    <a:pt x="2274756" y="1444490"/>
                  </a:lnTo>
                  <a:lnTo>
                    <a:pt x="2302380" y="1424802"/>
                  </a:lnTo>
                  <a:lnTo>
                    <a:pt x="2329688" y="1404162"/>
                  </a:lnTo>
                  <a:lnTo>
                    <a:pt x="2356995" y="1383522"/>
                  </a:lnTo>
                  <a:lnTo>
                    <a:pt x="2384620" y="1362882"/>
                  </a:lnTo>
                  <a:lnTo>
                    <a:pt x="2411927" y="1341289"/>
                  </a:lnTo>
                  <a:lnTo>
                    <a:pt x="2438916" y="1320014"/>
                  </a:lnTo>
                  <a:lnTo>
                    <a:pt x="2469716" y="1295246"/>
                  </a:lnTo>
                  <a:lnTo>
                    <a:pt x="2500517" y="1270478"/>
                  </a:lnTo>
                  <a:lnTo>
                    <a:pt x="2530999" y="1244757"/>
                  </a:lnTo>
                  <a:lnTo>
                    <a:pt x="2561164" y="1219036"/>
                  </a:lnTo>
                  <a:lnTo>
                    <a:pt x="2591646" y="1192680"/>
                  </a:lnTo>
                  <a:lnTo>
                    <a:pt x="2622129" y="1166007"/>
                  </a:lnTo>
                  <a:lnTo>
                    <a:pt x="2652294" y="1138699"/>
                  </a:lnTo>
                  <a:lnTo>
                    <a:pt x="2682776" y="1111073"/>
                  </a:lnTo>
                  <a:lnTo>
                    <a:pt x="2713259" y="1083129"/>
                  </a:lnTo>
                  <a:lnTo>
                    <a:pt x="2743106" y="1054233"/>
                  </a:lnTo>
                  <a:lnTo>
                    <a:pt x="2772954" y="1025337"/>
                  </a:lnTo>
                  <a:lnTo>
                    <a:pt x="2803119" y="995806"/>
                  </a:lnTo>
                  <a:lnTo>
                    <a:pt x="2832966" y="965957"/>
                  </a:lnTo>
                  <a:lnTo>
                    <a:pt x="2862496" y="935155"/>
                  </a:lnTo>
                  <a:lnTo>
                    <a:pt x="2892661" y="904354"/>
                  </a:lnTo>
                  <a:lnTo>
                    <a:pt x="2922191" y="872600"/>
                  </a:lnTo>
                  <a:lnTo>
                    <a:pt x="2951721" y="840846"/>
                  </a:lnTo>
                  <a:lnTo>
                    <a:pt x="2980933" y="808457"/>
                  </a:lnTo>
                  <a:lnTo>
                    <a:pt x="3010146" y="775750"/>
                  </a:lnTo>
                  <a:lnTo>
                    <a:pt x="3039358" y="742091"/>
                  </a:lnTo>
                  <a:lnTo>
                    <a:pt x="3068570" y="708114"/>
                  </a:lnTo>
                  <a:lnTo>
                    <a:pt x="3097465" y="673820"/>
                  </a:lnTo>
                  <a:lnTo>
                    <a:pt x="3126043" y="639208"/>
                  </a:lnTo>
                  <a:lnTo>
                    <a:pt x="3154620" y="603644"/>
                  </a:lnTo>
                  <a:lnTo>
                    <a:pt x="3182880" y="567762"/>
                  </a:lnTo>
                  <a:lnTo>
                    <a:pt x="3211457" y="530927"/>
                  </a:lnTo>
                  <a:lnTo>
                    <a:pt x="3239717" y="494092"/>
                  </a:lnTo>
                  <a:lnTo>
                    <a:pt x="3267659" y="456623"/>
                  </a:lnTo>
                  <a:lnTo>
                    <a:pt x="3295284" y="418518"/>
                  </a:lnTo>
                  <a:lnTo>
                    <a:pt x="3322909" y="380096"/>
                  </a:lnTo>
                  <a:lnTo>
                    <a:pt x="3350533" y="341038"/>
                  </a:lnTo>
                  <a:lnTo>
                    <a:pt x="3377841" y="301028"/>
                  </a:lnTo>
                  <a:lnTo>
                    <a:pt x="3102546" y="388669"/>
                  </a:lnTo>
                  <a:lnTo>
                    <a:pt x="3097465" y="390257"/>
                  </a:lnTo>
                  <a:lnTo>
                    <a:pt x="3091750" y="391527"/>
                  </a:lnTo>
                  <a:lnTo>
                    <a:pt x="3086352" y="392480"/>
                  </a:lnTo>
                  <a:lnTo>
                    <a:pt x="3080636" y="393115"/>
                  </a:lnTo>
                  <a:lnTo>
                    <a:pt x="3075238" y="393750"/>
                  </a:lnTo>
                  <a:lnTo>
                    <a:pt x="3069841" y="393750"/>
                  </a:lnTo>
                  <a:lnTo>
                    <a:pt x="3064125" y="393750"/>
                  </a:lnTo>
                  <a:lnTo>
                    <a:pt x="3059045" y="393432"/>
                  </a:lnTo>
                  <a:lnTo>
                    <a:pt x="3053647" y="392480"/>
                  </a:lnTo>
                  <a:lnTo>
                    <a:pt x="3048249" y="391844"/>
                  </a:lnTo>
                  <a:lnTo>
                    <a:pt x="3043168" y="390574"/>
                  </a:lnTo>
                  <a:lnTo>
                    <a:pt x="3038088" y="389304"/>
                  </a:lnTo>
                  <a:lnTo>
                    <a:pt x="3033008" y="387399"/>
                  </a:lnTo>
                  <a:lnTo>
                    <a:pt x="3027927" y="385811"/>
                  </a:lnTo>
                  <a:lnTo>
                    <a:pt x="3023164" y="383588"/>
                  </a:lnTo>
                  <a:lnTo>
                    <a:pt x="3018401" y="381048"/>
                  </a:lnTo>
                  <a:lnTo>
                    <a:pt x="3013638" y="378825"/>
                  </a:lnTo>
                  <a:lnTo>
                    <a:pt x="3008876" y="375967"/>
                  </a:lnTo>
                  <a:lnTo>
                    <a:pt x="3004748" y="372792"/>
                  </a:lnTo>
                  <a:lnTo>
                    <a:pt x="3000302" y="369616"/>
                  </a:lnTo>
                  <a:lnTo>
                    <a:pt x="2996492" y="366441"/>
                  </a:lnTo>
                  <a:lnTo>
                    <a:pt x="2992364" y="362948"/>
                  </a:lnTo>
                  <a:lnTo>
                    <a:pt x="2988554" y="359138"/>
                  </a:lnTo>
                  <a:lnTo>
                    <a:pt x="2984744" y="355010"/>
                  </a:lnTo>
                  <a:lnTo>
                    <a:pt x="2981886" y="350882"/>
                  </a:lnTo>
                  <a:lnTo>
                    <a:pt x="2978711" y="346436"/>
                  </a:lnTo>
                  <a:lnTo>
                    <a:pt x="2975535" y="341673"/>
                  </a:lnTo>
                  <a:lnTo>
                    <a:pt x="2972678" y="336910"/>
                  </a:lnTo>
                  <a:lnTo>
                    <a:pt x="2969820" y="332147"/>
                  </a:lnTo>
                  <a:lnTo>
                    <a:pt x="2967597" y="327066"/>
                  </a:lnTo>
                  <a:lnTo>
                    <a:pt x="2965692" y="321985"/>
                  </a:lnTo>
                  <a:lnTo>
                    <a:pt x="2963469" y="316587"/>
                  </a:lnTo>
                  <a:lnTo>
                    <a:pt x="2961882" y="310872"/>
                  </a:lnTo>
                  <a:lnTo>
                    <a:pt x="2960929" y="305791"/>
                  </a:lnTo>
                  <a:lnTo>
                    <a:pt x="2959977" y="300393"/>
                  </a:lnTo>
                  <a:lnTo>
                    <a:pt x="2959341" y="294677"/>
                  </a:lnTo>
                  <a:lnTo>
                    <a:pt x="2958706" y="289279"/>
                  </a:lnTo>
                  <a:lnTo>
                    <a:pt x="2958389" y="283563"/>
                  </a:lnTo>
                  <a:lnTo>
                    <a:pt x="2958389" y="278165"/>
                  </a:lnTo>
                  <a:lnTo>
                    <a:pt x="2958706" y="273084"/>
                  </a:lnTo>
                  <a:lnTo>
                    <a:pt x="2959659" y="267369"/>
                  </a:lnTo>
                  <a:lnTo>
                    <a:pt x="2960294" y="262288"/>
                  </a:lnTo>
                  <a:lnTo>
                    <a:pt x="2961564" y="257207"/>
                  </a:lnTo>
                  <a:lnTo>
                    <a:pt x="2963152" y="251809"/>
                  </a:lnTo>
                  <a:lnTo>
                    <a:pt x="2964739" y="247046"/>
                  </a:lnTo>
                  <a:lnTo>
                    <a:pt x="2966327" y="241965"/>
                  </a:lnTo>
                  <a:lnTo>
                    <a:pt x="2968867" y="237202"/>
                  </a:lnTo>
                  <a:lnTo>
                    <a:pt x="2971090" y="232439"/>
                  </a:lnTo>
                  <a:lnTo>
                    <a:pt x="2973313" y="227676"/>
                  </a:lnTo>
                  <a:lnTo>
                    <a:pt x="2976170" y="222913"/>
                  </a:lnTo>
                  <a:lnTo>
                    <a:pt x="2979346" y="218467"/>
                  </a:lnTo>
                  <a:lnTo>
                    <a:pt x="2982521" y="214339"/>
                  </a:lnTo>
                  <a:lnTo>
                    <a:pt x="2986014" y="210211"/>
                  </a:lnTo>
                  <a:lnTo>
                    <a:pt x="2989506" y="206401"/>
                  </a:lnTo>
                  <a:lnTo>
                    <a:pt x="2993317" y="202273"/>
                  </a:lnTo>
                  <a:lnTo>
                    <a:pt x="2997127" y="198780"/>
                  </a:lnTo>
                  <a:lnTo>
                    <a:pt x="3001572" y="195605"/>
                  </a:lnTo>
                  <a:lnTo>
                    <a:pt x="3005700" y="192429"/>
                  </a:lnTo>
                  <a:lnTo>
                    <a:pt x="3010463" y="189254"/>
                  </a:lnTo>
                  <a:lnTo>
                    <a:pt x="3015226" y="186713"/>
                  </a:lnTo>
                  <a:lnTo>
                    <a:pt x="3019989" y="183856"/>
                  </a:lnTo>
                  <a:lnTo>
                    <a:pt x="3025069" y="181633"/>
                  </a:lnTo>
                  <a:lnTo>
                    <a:pt x="3030150" y="179410"/>
                  </a:lnTo>
                  <a:lnTo>
                    <a:pt x="3035865" y="177505"/>
                  </a:lnTo>
                  <a:lnTo>
                    <a:pt x="3579470" y="5081"/>
                  </a:lnTo>
                  <a:lnTo>
                    <a:pt x="3584868" y="3493"/>
                  </a:lnTo>
                  <a:lnTo>
                    <a:pt x="3590266" y="2540"/>
                  </a:lnTo>
                  <a:lnTo>
                    <a:pt x="3595981" y="1270"/>
                  </a:lnTo>
                  <a:lnTo>
                    <a:pt x="3601061" y="317"/>
                  </a:lnTo>
                  <a:lnTo>
                    <a:pt x="3606459"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latin typeface="+mn-lt"/>
                <a:ea typeface="+mn-ea"/>
              </a:endParaRPr>
            </a:p>
          </p:txBody>
        </p:sp>
      </p:grpSp>
      <p:grpSp>
        <p:nvGrpSpPr>
          <p:cNvPr id="4" name="组合 3"/>
          <p:cNvGrpSpPr/>
          <p:nvPr/>
        </p:nvGrpSpPr>
        <p:grpSpPr bwMode="auto">
          <a:xfrm>
            <a:off x="2290763" y="1782763"/>
            <a:ext cx="1044575" cy="1044575"/>
            <a:chOff x="2290468" y="2104851"/>
            <a:chExt cx="1044500" cy="1044500"/>
          </a:xfrm>
          <a:gradFill>
            <a:gsLst>
              <a:gs pos="0">
                <a:srgbClr val="EDD5A5"/>
              </a:gs>
              <a:gs pos="83000">
                <a:schemeClr val="accent1">
                  <a:lumMod val="50000"/>
                </a:schemeClr>
              </a:gs>
            </a:gsLst>
            <a:lin ang="5400000" scaled="0"/>
          </a:gradFill>
        </p:grpSpPr>
        <p:sp>
          <p:nvSpPr>
            <p:cNvPr id="6" name="椭圆 5"/>
            <p:cNvSpPr/>
            <p:nvPr/>
          </p:nvSpPr>
          <p:spPr>
            <a:xfrm>
              <a:off x="2290468" y="2104851"/>
              <a:ext cx="1044500" cy="1044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6164" name="KSO_Shape"/>
            <p:cNvSpPr>
              <a:spLocks noChangeAspect="1"/>
            </p:cNvSpPr>
            <p:nvPr/>
          </p:nvSpPr>
          <p:spPr bwMode="auto">
            <a:xfrm>
              <a:off x="2503064" y="2335636"/>
              <a:ext cx="612000" cy="514080"/>
            </a:xfrm>
            <a:custGeom>
              <a:avLst/>
              <a:gdLst>
                <a:gd name="T0" fmla="*/ 2147483646 w 232"/>
                <a:gd name="T1" fmla="*/ 2147483646 h 195"/>
                <a:gd name="T2" fmla="*/ 2147483646 w 232"/>
                <a:gd name="T3" fmla="*/ 0 h 195"/>
                <a:gd name="T4" fmla="*/ 2147483646 w 232"/>
                <a:gd name="T5" fmla="*/ 0 h 195"/>
                <a:gd name="T6" fmla="*/ 2147483646 w 232"/>
                <a:gd name="T7" fmla="*/ 2147483646 h 195"/>
                <a:gd name="T8" fmla="*/ 2147483646 w 232"/>
                <a:gd name="T9" fmla="*/ 2147483646 h 195"/>
                <a:gd name="T10" fmla="*/ 2147483646 w 232"/>
                <a:gd name="T11" fmla="*/ 2147483646 h 195"/>
                <a:gd name="T12" fmla="*/ 2147483646 w 232"/>
                <a:gd name="T13" fmla="*/ 2147483646 h 195"/>
                <a:gd name="T14" fmla="*/ 2147483646 w 232"/>
                <a:gd name="T15" fmla="*/ 2147483646 h 195"/>
                <a:gd name="T16" fmla="*/ 2147483646 w 232"/>
                <a:gd name="T17" fmla="*/ 2147483646 h 195"/>
                <a:gd name="T18" fmla="*/ 2147483646 w 232"/>
                <a:gd name="T19" fmla="*/ 2147483646 h 195"/>
                <a:gd name="T20" fmla="*/ 2147483646 w 232"/>
                <a:gd name="T21" fmla="*/ 2147483646 h 195"/>
                <a:gd name="T22" fmla="*/ 2147483646 w 232"/>
                <a:gd name="T23" fmla="*/ 2147483646 h 195"/>
                <a:gd name="T24" fmla="*/ 2147483646 w 232"/>
                <a:gd name="T25" fmla="*/ 2147483646 h 195"/>
                <a:gd name="T26" fmla="*/ 2147483646 w 232"/>
                <a:gd name="T27" fmla="*/ 2147483646 h 195"/>
                <a:gd name="T28" fmla="*/ 2147483646 w 232"/>
                <a:gd name="T29" fmla="*/ 2147483646 h 195"/>
                <a:gd name="T30" fmla="*/ 2147483646 w 232"/>
                <a:gd name="T31" fmla="*/ 2147483646 h 195"/>
                <a:gd name="T32" fmla="*/ 0 w 232"/>
                <a:gd name="T33" fmla="*/ 2147483646 h 195"/>
                <a:gd name="T34" fmla="*/ 0 w 232"/>
                <a:gd name="T35" fmla="*/ 2147483646 h 195"/>
                <a:gd name="T36" fmla="*/ 2147483646 w 232"/>
                <a:gd name="T37" fmla="*/ 2147483646 h 195"/>
                <a:gd name="T38" fmla="*/ 2147483646 w 232"/>
                <a:gd name="T39" fmla="*/ 2147483646 h 195"/>
                <a:gd name="T40" fmla="*/ 2147483646 w 232"/>
                <a:gd name="T41" fmla="*/ 2147483646 h 195"/>
                <a:gd name="T42" fmla="*/ 2147483646 w 232"/>
                <a:gd name="T43" fmla="*/ 2147483646 h 195"/>
                <a:gd name="T44" fmla="*/ 2147483646 w 232"/>
                <a:gd name="T45" fmla="*/ 2147483646 h 195"/>
                <a:gd name="T46" fmla="*/ 2147483646 w 232"/>
                <a:gd name="T47" fmla="*/ 2147483646 h 195"/>
                <a:gd name="T48" fmla="*/ 2147483646 w 232"/>
                <a:gd name="T49" fmla="*/ 2147483646 h 195"/>
                <a:gd name="T50" fmla="*/ 2147483646 w 232"/>
                <a:gd name="T51" fmla="*/ 2147483646 h 195"/>
                <a:gd name="T52" fmla="*/ 2147483646 w 232"/>
                <a:gd name="T53" fmla="*/ 2147483646 h 195"/>
                <a:gd name="T54" fmla="*/ 2147483646 w 232"/>
                <a:gd name="T55" fmla="*/ 2147483646 h 195"/>
                <a:gd name="T56" fmla="*/ 2147483646 w 232"/>
                <a:gd name="T57" fmla="*/ 2147483646 h 195"/>
                <a:gd name="T58" fmla="*/ 2147483646 w 232"/>
                <a:gd name="T59" fmla="*/ 2147483646 h 195"/>
                <a:gd name="T60" fmla="*/ 2147483646 w 232"/>
                <a:gd name="T61" fmla="*/ 2147483646 h 195"/>
                <a:gd name="T62" fmla="*/ 2147483646 w 232"/>
                <a:gd name="T63" fmla="*/ 2147483646 h 195"/>
                <a:gd name="T64" fmla="*/ 2147483646 w 232"/>
                <a:gd name="T65" fmla="*/ 2147483646 h 195"/>
                <a:gd name="T66" fmla="*/ 2147483646 w 232"/>
                <a:gd name="T67" fmla="*/ 2147483646 h 195"/>
                <a:gd name="T68" fmla="*/ 2147483646 w 232"/>
                <a:gd name="T69" fmla="*/ 2147483646 h 195"/>
                <a:gd name="T70" fmla="*/ 2147483646 w 232"/>
                <a:gd name="T71" fmla="*/ 2147483646 h 195"/>
                <a:gd name="T72" fmla="*/ 2147483646 w 232"/>
                <a:gd name="T73" fmla="*/ 2147483646 h 195"/>
                <a:gd name="T74" fmla="*/ 2147483646 w 232"/>
                <a:gd name="T75" fmla="*/ 2147483646 h 195"/>
                <a:gd name="T76" fmla="*/ 2147483646 w 232"/>
                <a:gd name="T77" fmla="*/ 2147483646 h 195"/>
                <a:gd name="T78" fmla="*/ 2147483646 w 232"/>
                <a:gd name="T79" fmla="*/ 2147483646 h 195"/>
                <a:gd name="T80" fmla="*/ 2147483646 w 232"/>
                <a:gd name="T81" fmla="*/ 2147483646 h 195"/>
                <a:gd name="T82" fmla="*/ 2147483646 w 232"/>
                <a:gd name="T83" fmla="*/ 2147483646 h 195"/>
                <a:gd name="T84" fmla="*/ 2147483646 w 232"/>
                <a:gd name="T85" fmla="*/ 2147483646 h 195"/>
                <a:gd name="T86" fmla="*/ 2147483646 w 232"/>
                <a:gd name="T87" fmla="*/ 2147483646 h 195"/>
                <a:gd name="T88" fmla="*/ 2147483646 w 232"/>
                <a:gd name="T89" fmla="*/ 2147483646 h 195"/>
                <a:gd name="T90" fmla="*/ 2147483646 w 232"/>
                <a:gd name="T91" fmla="*/ 2147483646 h 195"/>
                <a:gd name="T92" fmla="*/ 2147483646 w 232"/>
                <a:gd name="T93" fmla="*/ 2147483646 h 195"/>
                <a:gd name="T94" fmla="*/ 2147483646 w 232"/>
                <a:gd name="T95" fmla="*/ 2147483646 h 195"/>
                <a:gd name="T96" fmla="*/ 2147483646 w 232"/>
                <a:gd name="T97" fmla="*/ 2147483646 h 1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2" h="195">
                  <a:moveTo>
                    <a:pt x="155" y="27"/>
                  </a:moveTo>
                  <a:cubicBezTo>
                    <a:pt x="153" y="10"/>
                    <a:pt x="142" y="0"/>
                    <a:pt x="127" y="0"/>
                  </a:cubicBezTo>
                  <a:cubicBezTo>
                    <a:pt x="105" y="0"/>
                    <a:pt x="105" y="0"/>
                    <a:pt x="105" y="0"/>
                  </a:cubicBezTo>
                  <a:cubicBezTo>
                    <a:pt x="90" y="0"/>
                    <a:pt x="79" y="10"/>
                    <a:pt x="77" y="28"/>
                  </a:cubicBezTo>
                  <a:cubicBezTo>
                    <a:pt x="58" y="28"/>
                    <a:pt x="58" y="28"/>
                    <a:pt x="58" y="28"/>
                  </a:cubicBezTo>
                  <a:cubicBezTo>
                    <a:pt x="58" y="195"/>
                    <a:pt x="58" y="195"/>
                    <a:pt x="58" y="195"/>
                  </a:cubicBezTo>
                  <a:cubicBezTo>
                    <a:pt x="174" y="195"/>
                    <a:pt x="174" y="195"/>
                    <a:pt x="174" y="195"/>
                  </a:cubicBezTo>
                  <a:cubicBezTo>
                    <a:pt x="174" y="28"/>
                    <a:pt x="174" y="28"/>
                    <a:pt x="174" y="28"/>
                  </a:cubicBezTo>
                  <a:lnTo>
                    <a:pt x="155" y="27"/>
                  </a:lnTo>
                  <a:close/>
                  <a:moveTo>
                    <a:pt x="105" y="12"/>
                  </a:moveTo>
                  <a:cubicBezTo>
                    <a:pt x="127" y="12"/>
                    <a:pt x="127" y="12"/>
                    <a:pt x="127" y="12"/>
                  </a:cubicBezTo>
                  <a:cubicBezTo>
                    <a:pt x="135" y="12"/>
                    <a:pt x="140" y="18"/>
                    <a:pt x="141" y="28"/>
                  </a:cubicBezTo>
                  <a:cubicBezTo>
                    <a:pt x="91" y="28"/>
                    <a:pt x="91" y="28"/>
                    <a:pt x="91" y="28"/>
                  </a:cubicBezTo>
                  <a:cubicBezTo>
                    <a:pt x="93" y="13"/>
                    <a:pt x="102" y="12"/>
                    <a:pt x="105" y="12"/>
                  </a:cubicBezTo>
                  <a:close/>
                  <a:moveTo>
                    <a:pt x="45" y="28"/>
                  </a:moveTo>
                  <a:cubicBezTo>
                    <a:pt x="21" y="28"/>
                    <a:pt x="21" y="28"/>
                    <a:pt x="21" y="28"/>
                  </a:cubicBezTo>
                  <a:cubicBezTo>
                    <a:pt x="9" y="28"/>
                    <a:pt x="0" y="37"/>
                    <a:pt x="0" y="49"/>
                  </a:cubicBezTo>
                  <a:cubicBezTo>
                    <a:pt x="0" y="174"/>
                    <a:pt x="0" y="174"/>
                    <a:pt x="0" y="174"/>
                  </a:cubicBezTo>
                  <a:cubicBezTo>
                    <a:pt x="0" y="185"/>
                    <a:pt x="9" y="195"/>
                    <a:pt x="21" y="195"/>
                  </a:cubicBezTo>
                  <a:cubicBezTo>
                    <a:pt x="45" y="195"/>
                    <a:pt x="45" y="195"/>
                    <a:pt x="45" y="195"/>
                  </a:cubicBezTo>
                  <a:lnTo>
                    <a:pt x="45" y="28"/>
                  </a:lnTo>
                  <a:close/>
                  <a:moveTo>
                    <a:pt x="232" y="174"/>
                  </a:moveTo>
                  <a:cubicBezTo>
                    <a:pt x="232" y="185"/>
                    <a:pt x="223" y="195"/>
                    <a:pt x="211" y="195"/>
                  </a:cubicBezTo>
                  <a:cubicBezTo>
                    <a:pt x="187" y="195"/>
                    <a:pt x="187" y="195"/>
                    <a:pt x="187" y="195"/>
                  </a:cubicBezTo>
                  <a:cubicBezTo>
                    <a:pt x="187" y="28"/>
                    <a:pt x="187" y="28"/>
                    <a:pt x="187" y="28"/>
                  </a:cubicBezTo>
                  <a:cubicBezTo>
                    <a:pt x="211" y="28"/>
                    <a:pt x="211" y="28"/>
                    <a:pt x="211" y="28"/>
                  </a:cubicBezTo>
                  <a:cubicBezTo>
                    <a:pt x="223" y="28"/>
                    <a:pt x="232" y="37"/>
                    <a:pt x="232" y="49"/>
                  </a:cubicBezTo>
                  <a:lnTo>
                    <a:pt x="232" y="174"/>
                  </a:lnTo>
                  <a:close/>
                  <a:moveTo>
                    <a:pt x="125" y="128"/>
                  </a:moveTo>
                  <a:cubicBezTo>
                    <a:pt x="125" y="123"/>
                    <a:pt x="121" y="120"/>
                    <a:pt x="111" y="117"/>
                  </a:cubicBezTo>
                  <a:cubicBezTo>
                    <a:pt x="98" y="113"/>
                    <a:pt x="89" y="107"/>
                    <a:pt x="89" y="94"/>
                  </a:cubicBezTo>
                  <a:cubicBezTo>
                    <a:pt x="89" y="83"/>
                    <a:pt x="97" y="75"/>
                    <a:pt x="110" y="72"/>
                  </a:cubicBezTo>
                  <a:cubicBezTo>
                    <a:pt x="110" y="60"/>
                    <a:pt x="110" y="60"/>
                    <a:pt x="110" y="60"/>
                  </a:cubicBezTo>
                  <a:cubicBezTo>
                    <a:pt x="122" y="60"/>
                    <a:pt x="122" y="60"/>
                    <a:pt x="122" y="60"/>
                  </a:cubicBezTo>
                  <a:cubicBezTo>
                    <a:pt x="122" y="71"/>
                    <a:pt x="122" y="71"/>
                    <a:pt x="122" y="71"/>
                  </a:cubicBezTo>
                  <a:cubicBezTo>
                    <a:pt x="131" y="72"/>
                    <a:pt x="136" y="73"/>
                    <a:pt x="141" y="75"/>
                  </a:cubicBezTo>
                  <a:cubicBezTo>
                    <a:pt x="137" y="90"/>
                    <a:pt x="137" y="90"/>
                    <a:pt x="137" y="90"/>
                  </a:cubicBezTo>
                  <a:cubicBezTo>
                    <a:pt x="134" y="88"/>
                    <a:pt x="128" y="85"/>
                    <a:pt x="119" y="85"/>
                  </a:cubicBezTo>
                  <a:cubicBezTo>
                    <a:pt x="111" y="85"/>
                    <a:pt x="108" y="89"/>
                    <a:pt x="108" y="92"/>
                  </a:cubicBezTo>
                  <a:cubicBezTo>
                    <a:pt x="108" y="96"/>
                    <a:pt x="112" y="99"/>
                    <a:pt x="123" y="103"/>
                  </a:cubicBezTo>
                  <a:cubicBezTo>
                    <a:pt x="138" y="108"/>
                    <a:pt x="144" y="115"/>
                    <a:pt x="144" y="126"/>
                  </a:cubicBezTo>
                  <a:cubicBezTo>
                    <a:pt x="144" y="137"/>
                    <a:pt x="136" y="147"/>
                    <a:pt x="122" y="149"/>
                  </a:cubicBezTo>
                  <a:cubicBezTo>
                    <a:pt x="122" y="162"/>
                    <a:pt x="122" y="162"/>
                    <a:pt x="122" y="162"/>
                  </a:cubicBezTo>
                  <a:cubicBezTo>
                    <a:pt x="109" y="162"/>
                    <a:pt x="109" y="162"/>
                    <a:pt x="109" y="162"/>
                  </a:cubicBezTo>
                  <a:cubicBezTo>
                    <a:pt x="109" y="150"/>
                    <a:pt x="109" y="150"/>
                    <a:pt x="109" y="150"/>
                  </a:cubicBezTo>
                  <a:cubicBezTo>
                    <a:pt x="101" y="150"/>
                    <a:pt x="93" y="148"/>
                    <a:pt x="88" y="145"/>
                  </a:cubicBezTo>
                  <a:cubicBezTo>
                    <a:pt x="92" y="130"/>
                    <a:pt x="92" y="130"/>
                    <a:pt x="92" y="130"/>
                  </a:cubicBezTo>
                  <a:cubicBezTo>
                    <a:pt x="97" y="133"/>
                    <a:pt x="105" y="136"/>
                    <a:pt x="113" y="136"/>
                  </a:cubicBezTo>
                  <a:cubicBezTo>
                    <a:pt x="120" y="136"/>
                    <a:pt x="125" y="133"/>
                    <a:pt x="125"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gradFill>
                  <a:gsLst>
                    <a:gs pos="0">
                      <a:srgbClr val="EDD5A5"/>
                    </a:gs>
                    <a:gs pos="83000">
                      <a:schemeClr val="accent1">
                        <a:lumMod val="50000"/>
                      </a:schemeClr>
                    </a:gs>
                  </a:gsLst>
                  <a:lin ang="5400000" scaled="0"/>
                </a:gradFill>
              </a:endParaRPr>
            </a:p>
          </p:txBody>
        </p:sp>
      </p:grpSp>
      <p:grpSp>
        <p:nvGrpSpPr>
          <p:cNvPr id="5" name="组合 4"/>
          <p:cNvGrpSpPr/>
          <p:nvPr/>
        </p:nvGrpSpPr>
        <p:grpSpPr bwMode="auto">
          <a:xfrm>
            <a:off x="3975418" y="3154363"/>
            <a:ext cx="1044575" cy="1044575"/>
            <a:chOff x="3986020" y="2104851"/>
            <a:chExt cx="1044500" cy="1044500"/>
          </a:xfrm>
          <a:gradFill>
            <a:gsLst>
              <a:gs pos="0">
                <a:srgbClr val="EDD5A5"/>
              </a:gs>
              <a:gs pos="83000">
                <a:schemeClr val="accent1">
                  <a:lumMod val="50000"/>
                </a:schemeClr>
              </a:gs>
            </a:gsLst>
            <a:lin ang="5400000" scaled="0"/>
          </a:gradFill>
        </p:grpSpPr>
        <p:sp>
          <p:nvSpPr>
            <p:cNvPr id="9" name="椭圆 8"/>
            <p:cNvSpPr/>
            <p:nvPr/>
          </p:nvSpPr>
          <p:spPr>
            <a:xfrm>
              <a:off x="3986020" y="2104851"/>
              <a:ext cx="1044500" cy="1044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44" name="KSO_Shape"/>
            <p:cNvSpPr>
              <a:spLocks noChangeAspect="1"/>
            </p:cNvSpPr>
            <p:nvPr/>
          </p:nvSpPr>
          <p:spPr bwMode="auto">
            <a:xfrm>
              <a:off x="4174918" y="2287400"/>
              <a:ext cx="625430" cy="630193"/>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latin typeface="+mn-lt"/>
                <a:ea typeface="+mn-ea"/>
              </a:endParaRPr>
            </a:p>
          </p:txBody>
        </p:sp>
      </p:grpSp>
      <p:sp>
        <p:nvSpPr>
          <p:cNvPr id="45" name="矩形 44"/>
          <p:cNvSpPr/>
          <p:nvPr/>
        </p:nvSpPr>
        <p:spPr>
          <a:xfrm>
            <a:off x="531813" y="4433888"/>
            <a:ext cx="1097280" cy="368300"/>
          </a:xfrm>
          <a:prstGeom prst="rect">
            <a:avLst/>
          </a:prstGeom>
        </p:spPr>
        <p:txBody>
          <a:bodyPr wrap="none">
            <a:spAutoFit/>
          </a:bodyPr>
          <a:lstStyle/>
          <a:p>
            <a:pPr eaLnBrk="1" fontAlgn="auto" hangingPunct="1">
              <a:spcBef>
                <a:spcPts val="0"/>
              </a:spcBef>
              <a:spcAft>
                <a:spcPts val="0"/>
              </a:spcAft>
              <a:defRPr/>
            </a:pPr>
            <a:r>
              <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背景</a:t>
            </a:r>
            <a:r>
              <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介绍</a:t>
            </a:r>
            <a:endParaRPr lang="zh-CN" altLang="zh-CN"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sp>
        <p:nvSpPr>
          <p:cNvPr id="46" name="矩形 45"/>
          <p:cNvSpPr/>
          <p:nvPr/>
        </p:nvSpPr>
        <p:spPr>
          <a:xfrm>
            <a:off x="2232025" y="1203325"/>
            <a:ext cx="1108075" cy="369888"/>
          </a:xfrm>
          <a:prstGeom prst="rect">
            <a:avLst/>
          </a:prstGeom>
        </p:spPr>
        <p:txBody>
          <a:bodyPr wrap="none">
            <a:spAutoFit/>
          </a:bodyPr>
          <a:lstStyle/>
          <a:p>
            <a:pPr eaLnBrk="1" fontAlgn="auto" hangingPunct="1">
              <a:spcBef>
                <a:spcPts val="0"/>
              </a:spcBef>
              <a:spcAft>
                <a:spcPts val="0"/>
              </a:spcAft>
              <a:defRPr/>
            </a:pPr>
            <a:r>
              <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项目介绍</a:t>
            </a:r>
            <a:endParaRPr lang="zh-CN" altLang="zh-CN"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sp>
        <p:nvSpPr>
          <p:cNvPr id="47" name="矩形 46"/>
          <p:cNvSpPr/>
          <p:nvPr/>
        </p:nvSpPr>
        <p:spPr>
          <a:xfrm>
            <a:off x="3922713" y="4433888"/>
            <a:ext cx="1097280" cy="368300"/>
          </a:xfrm>
          <a:prstGeom prst="rect">
            <a:avLst/>
          </a:prstGeom>
        </p:spPr>
        <p:txBody>
          <a:bodyPr wrap="none">
            <a:spAutoFit/>
          </a:bodyPr>
          <a:lstStyle/>
          <a:p>
            <a:pPr eaLnBrk="1" fontAlgn="auto" hangingPunct="1">
              <a:spcBef>
                <a:spcPts val="0"/>
              </a:spcBef>
              <a:spcAft>
                <a:spcPts val="0"/>
              </a:spcAft>
              <a:defRPr/>
            </a:pPr>
            <a:r>
              <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产品展示</a:t>
            </a:r>
            <a:endPar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sp>
        <p:nvSpPr>
          <p:cNvPr id="48" name="矩形 47"/>
          <p:cNvSpPr/>
          <p:nvPr/>
        </p:nvSpPr>
        <p:spPr>
          <a:xfrm>
            <a:off x="5616575" y="1277938"/>
            <a:ext cx="1097280" cy="368300"/>
          </a:xfrm>
          <a:prstGeom prst="rect">
            <a:avLst/>
          </a:prstGeom>
        </p:spPr>
        <p:txBody>
          <a:bodyPr wrap="none">
            <a:spAutoFit/>
          </a:bodyPr>
          <a:lstStyle/>
          <a:p>
            <a:pPr eaLnBrk="1" fontAlgn="auto" hangingPunct="1">
              <a:spcBef>
                <a:spcPts val="0"/>
              </a:spcBef>
              <a:spcAft>
                <a:spcPts val="0"/>
              </a:spcAft>
              <a:defRPr/>
            </a:pPr>
            <a:r>
              <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产品亮点</a:t>
            </a:r>
            <a:endParaRPr lang="zh-CN" altLang="en-US"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sp>
        <p:nvSpPr>
          <p:cNvPr id="49" name="矩形 48"/>
          <p:cNvSpPr/>
          <p:nvPr/>
        </p:nvSpPr>
        <p:spPr>
          <a:xfrm>
            <a:off x="7380288" y="4362450"/>
            <a:ext cx="1097280" cy="368300"/>
          </a:xfrm>
          <a:prstGeom prst="rect">
            <a:avLst/>
          </a:prstGeom>
        </p:spPr>
        <p:txBody>
          <a:bodyPr wrap="none">
            <a:spAutoFit/>
          </a:bodyPr>
          <a:lstStyle/>
          <a:p>
            <a:pPr eaLnBrk="1" fontAlgn="auto" hangingPunct="1">
              <a:spcBef>
                <a:spcPts val="0"/>
              </a:spcBef>
              <a:spcAft>
                <a:spcPts val="0"/>
              </a:spcAft>
              <a:defRPr/>
            </a:pPr>
            <a:r>
              <a:rPr lang="zh-CN" altLang="zh-CN"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项目总结</a:t>
            </a:r>
            <a:endParaRPr lang="zh-CN" altLang="zh-CN"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cxnSp>
        <p:nvCxnSpPr>
          <p:cNvPr id="11" name="直接连接符 10"/>
          <p:cNvCxnSpPr>
            <a:stCxn id="3" idx="7"/>
          </p:cNvCxnSpPr>
          <p:nvPr/>
        </p:nvCxnSpPr>
        <p:spPr>
          <a:xfrm flipV="1">
            <a:off x="1485900" y="2527300"/>
            <a:ext cx="854075" cy="771525"/>
          </a:xfrm>
          <a:prstGeom prst="line">
            <a:avLst/>
          </a:prstGeom>
          <a:ln w="12700">
            <a:gradFill>
              <a:gsLst>
                <a:gs pos="0">
                  <a:schemeClr val="accent1"/>
                </a:gs>
                <a:gs pos="100000">
                  <a:schemeClr val="accent1">
                    <a:lumMod val="5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30563" y="2590800"/>
            <a:ext cx="854075" cy="769938"/>
          </a:xfrm>
          <a:prstGeom prst="line">
            <a:avLst/>
          </a:prstGeom>
          <a:ln w="12700">
            <a:gradFill>
              <a:gsLst>
                <a:gs pos="0">
                  <a:schemeClr val="accent1"/>
                </a:gs>
                <a:gs pos="100000">
                  <a:schemeClr val="accent1">
                    <a:lumMod val="5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935538" y="2611438"/>
            <a:ext cx="852487" cy="771525"/>
          </a:xfrm>
          <a:prstGeom prst="line">
            <a:avLst/>
          </a:prstGeom>
          <a:ln w="12700">
            <a:gradFill>
              <a:gsLst>
                <a:gs pos="0">
                  <a:schemeClr val="accent1"/>
                </a:gs>
                <a:gs pos="100000">
                  <a:schemeClr val="accent1">
                    <a:lumMod val="5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619875" y="2601913"/>
            <a:ext cx="852488" cy="769937"/>
          </a:xfrm>
          <a:prstGeom prst="line">
            <a:avLst/>
          </a:prstGeom>
          <a:ln w="12700">
            <a:gradFill>
              <a:gsLst>
                <a:gs pos="0">
                  <a:schemeClr val="accent1"/>
                </a:gs>
                <a:gs pos="100000">
                  <a:schemeClr val="accent1">
                    <a:lumMod val="5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 calcmode="lin" valueType="num">
                                      <p:cBhvr>
                                        <p:cTn id="29" dur="500" fill="hold"/>
                                        <p:tgtEl>
                                          <p:spTgt spid="4"/>
                                        </p:tgtEl>
                                        <p:attrNameLst>
                                          <p:attrName>style.rotation</p:attrName>
                                        </p:attrNameLst>
                                      </p:cBhvr>
                                      <p:tavLst>
                                        <p:tav tm="0">
                                          <p:val>
                                            <p:fltVal val="360"/>
                                          </p:val>
                                        </p:tav>
                                        <p:tav tm="100000">
                                          <p:val>
                                            <p:fltVal val="0"/>
                                          </p:val>
                                        </p:tav>
                                      </p:tavLst>
                                    </p:anim>
                                    <p:animEffect transition="in" filter="fade">
                                      <p:cBhvr>
                                        <p:cTn id="30" dur="500"/>
                                        <p:tgtEl>
                                          <p:spTgt spid="4"/>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3500"/>
                            </p:stCondLst>
                            <p:childTnLst>
                              <p:par>
                                <p:cTn id="40" presetID="49" presetClass="entr" presetSubtype="0" decel="10000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 calcmode="lin" valueType="num">
                                      <p:cBhvr>
                                        <p:cTn id="44" dur="500" fill="hold"/>
                                        <p:tgtEl>
                                          <p:spTgt spid="5"/>
                                        </p:tgtEl>
                                        <p:attrNameLst>
                                          <p:attrName>style.rotation</p:attrName>
                                        </p:attrNameLst>
                                      </p:cBhvr>
                                      <p:tavLst>
                                        <p:tav tm="0">
                                          <p:val>
                                            <p:fltVal val="360"/>
                                          </p:val>
                                        </p:tav>
                                        <p:tav tm="100000">
                                          <p:val>
                                            <p:fltVal val="0"/>
                                          </p:val>
                                        </p:tav>
                                      </p:tavLst>
                                    </p:anim>
                                    <p:animEffect transition="in" filter="fade">
                                      <p:cBhvr>
                                        <p:cTn id="45" dur="500"/>
                                        <p:tgtEl>
                                          <p:spTgt spid="5"/>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childTnLst>
                          </p:cTn>
                        </p:par>
                        <p:par>
                          <p:cTn id="50" fill="hold">
                            <p:stCondLst>
                              <p:cond delay="4500"/>
                            </p:stCondLst>
                            <p:childTnLst>
                              <p:par>
                                <p:cTn id="51" presetID="22" presetClass="entr" presetSubtype="4"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par>
                          <p:cTn id="54" fill="hold">
                            <p:stCondLst>
                              <p:cond delay="5000"/>
                            </p:stCondLst>
                            <p:childTnLst>
                              <p:par>
                                <p:cTn id="55" presetID="49" presetClass="entr" presetSubtype="0" decel="10000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style.rotation</p:attrName>
                                        </p:attrNameLst>
                                      </p:cBhvr>
                                      <p:tavLst>
                                        <p:tav tm="0">
                                          <p:val>
                                            <p:fltVal val="360"/>
                                          </p:val>
                                        </p:tav>
                                        <p:tav tm="100000">
                                          <p:val>
                                            <p:fltVal val="0"/>
                                          </p:val>
                                        </p:tav>
                                      </p:tavLst>
                                    </p:anim>
                                    <p:animEffect transition="in" filter="fade">
                                      <p:cBhvr>
                                        <p:cTn id="60" dur="500"/>
                                        <p:tgtEl>
                                          <p:spTgt spid="7"/>
                                        </p:tgtEl>
                                      </p:cBhvr>
                                    </p:animEffect>
                                  </p:childTnLst>
                                </p:cTn>
                              </p:par>
                            </p:childTnLst>
                          </p:cTn>
                        </p:par>
                        <p:par>
                          <p:cTn id="61" fill="hold">
                            <p:stCondLst>
                              <p:cond delay="5500"/>
                            </p:stCondLst>
                            <p:childTnLst>
                              <p:par>
                                <p:cTn id="62" presetID="22" presetClass="entr" presetSubtype="8"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500"/>
                                        <p:tgtEl>
                                          <p:spTgt spid="48"/>
                                        </p:tgtEl>
                                      </p:cBhvr>
                                    </p:animEffect>
                                  </p:childTnLst>
                                </p:cTn>
                              </p:par>
                            </p:childTnLst>
                          </p:cTn>
                        </p:par>
                        <p:par>
                          <p:cTn id="65" fill="hold">
                            <p:stCondLst>
                              <p:cond delay="6000"/>
                            </p:stCondLst>
                            <p:childTnLst>
                              <p:par>
                                <p:cTn id="66" presetID="22" presetClass="entr" presetSubtype="1"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up)">
                                      <p:cBhvr>
                                        <p:cTn id="68" dur="500"/>
                                        <p:tgtEl>
                                          <p:spTgt spid="29"/>
                                        </p:tgtEl>
                                      </p:cBhvr>
                                    </p:animEffect>
                                  </p:childTnLst>
                                </p:cTn>
                              </p:par>
                            </p:childTnLst>
                          </p:cTn>
                        </p:par>
                        <p:par>
                          <p:cTn id="69" fill="hold">
                            <p:stCondLst>
                              <p:cond delay="6500"/>
                            </p:stCondLst>
                            <p:childTnLst>
                              <p:par>
                                <p:cTn id="70" presetID="49" presetClass="entr" presetSubtype="0" decel="10000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 calcmode="lin" valueType="num">
                                      <p:cBhvr>
                                        <p:cTn id="74" dur="500" fill="hold"/>
                                        <p:tgtEl>
                                          <p:spTgt spid="8"/>
                                        </p:tgtEl>
                                        <p:attrNameLst>
                                          <p:attrName>style.rotation</p:attrName>
                                        </p:attrNameLst>
                                      </p:cBhvr>
                                      <p:tavLst>
                                        <p:tav tm="0">
                                          <p:val>
                                            <p:fltVal val="360"/>
                                          </p:val>
                                        </p:tav>
                                        <p:tav tm="100000">
                                          <p:val>
                                            <p:fltVal val="0"/>
                                          </p:val>
                                        </p:tav>
                                      </p:tavLst>
                                    </p:anim>
                                    <p:animEffect transition="in" filter="fade">
                                      <p:cBhvr>
                                        <p:cTn id="75" dur="500"/>
                                        <p:tgtEl>
                                          <p:spTgt spid="8"/>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left)">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5" grpId="0"/>
      <p:bldP spid="46"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bwMode="auto">
          <a:xfrm>
            <a:off x="2278698" y="1630680"/>
            <a:ext cx="1044575" cy="1044575"/>
            <a:chOff x="2443422" y="1599490"/>
            <a:chExt cx="1044500" cy="1044500"/>
          </a:xfrm>
        </p:grpSpPr>
        <p:sp>
          <p:nvSpPr>
            <p:cNvPr id="16" name="椭圆 15"/>
            <p:cNvSpPr/>
            <p:nvPr/>
          </p:nvSpPr>
          <p:spPr>
            <a:xfrm>
              <a:off x="2443422" y="1599490"/>
              <a:ext cx="1044500" cy="1044500"/>
            </a:xfrm>
            <a:prstGeom prst="ellipse">
              <a:avLst/>
            </a:prstGeom>
            <a:gradFill>
              <a:gsLst>
                <a:gs pos="0">
                  <a:schemeClr val="accent1"/>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endParaRPr>
            </a:p>
          </p:txBody>
        </p:sp>
        <p:sp>
          <p:nvSpPr>
            <p:cNvPr id="17" name="KSO_Shape"/>
            <p:cNvSpPr>
              <a:spLocks noChangeAspect="1"/>
            </p:cNvSpPr>
            <p:nvPr/>
          </p:nvSpPr>
          <p:spPr bwMode="auto">
            <a:xfrm>
              <a:off x="2635495" y="1810613"/>
              <a:ext cx="649241" cy="509550"/>
            </a:xfrm>
            <a:custGeom>
              <a:avLst/>
              <a:gdLst>
                <a:gd name="T0" fmla="*/ 1904755 w 1760538"/>
                <a:gd name="T1" fmla="*/ 1433569 h 1384301"/>
                <a:gd name="T2" fmla="*/ 1893230 w 1760538"/>
                <a:gd name="T3" fmla="*/ 1498354 h 1384301"/>
                <a:gd name="T4" fmla="*/ 246 w 1760538"/>
                <a:gd name="T5" fmla="*/ 1489486 h 1384301"/>
                <a:gd name="T6" fmla="*/ 11525 w 1760538"/>
                <a:gd name="T7" fmla="*/ 1424947 h 1384301"/>
                <a:gd name="T8" fmla="*/ 1831627 w 1760538"/>
                <a:gd name="T9" fmla="*/ 1314597 h 1384301"/>
                <a:gd name="T10" fmla="*/ 1824506 w 1760538"/>
                <a:gd name="T11" fmla="*/ 1379052 h 1384301"/>
                <a:gd name="T12" fmla="*/ 73129 w 1760538"/>
                <a:gd name="T13" fmla="*/ 1373258 h 1384301"/>
                <a:gd name="T14" fmla="*/ 80248 w 1760538"/>
                <a:gd name="T15" fmla="*/ 1308562 h 1384301"/>
                <a:gd name="T16" fmla="*/ 1757028 w 1760538"/>
                <a:gd name="T17" fmla="*/ 1194445 h 1384301"/>
                <a:gd name="T18" fmla="*/ 1753592 w 1760538"/>
                <a:gd name="T19" fmla="*/ 1261425 h 1384301"/>
                <a:gd name="T20" fmla="*/ 147974 w 1760538"/>
                <a:gd name="T21" fmla="*/ 1258458 h 1384301"/>
                <a:gd name="T22" fmla="*/ 151410 w 1760538"/>
                <a:gd name="T23" fmla="*/ 1191232 h 1384301"/>
                <a:gd name="T24" fmla="*/ 1689513 w 1760538"/>
                <a:gd name="T25" fmla="*/ 603462 h 1384301"/>
                <a:gd name="T26" fmla="*/ 1707700 w 1760538"/>
                <a:gd name="T27" fmla="*/ 618902 h 1384301"/>
                <a:gd name="T28" fmla="*/ 1703522 w 1760538"/>
                <a:gd name="T29" fmla="*/ 639733 h 1384301"/>
                <a:gd name="T30" fmla="*/ 1679927 w 1760538"/>
                <a:gd name="T31" fmla="*/ 650516 h 1384301"/>
                <a:gd name="T32" fmla="*/ 1653874 w 1760538"/>
                <a:gd name="T33" fmla="*/ 1148260 h 1384301"/>
                <a:gd name="T34" fmla="*/ 1453315 w 1760538"/>
                <a:gd name="T35" fmla="*/ 1148260 h 1384301"/>
                <a:gd name="T36" fmla="*/ 1427262 w 1760538"/>
                <a:gd name="T37" fmla="*/ 650516 h 1384301"/>
                <a:gd name="T38" fmla="*/ 1403913 w 1760538"/>
                <a:gd name="T39" fmla="*/ 639733 h 1384301"/>
                <a:gd name="T40" fmla="*/ 1399980 w 1760538"/>
                <a:gd name="T41" fmla="*/ 618902 h 1384301"/>
                <a:gd name="T42" fmla="*/ 1418168 w 1760538"/>
                <a:gd name="T43" fmla="*/ 603462 h 1384301"/>
                <a:gd name="T44" fmla="*/ 1085101 w 1760538"/>
                <a:gd name="T45" fmla="*/ 602727 h 1384301"/>
                <a:gd name="T46" fmla="*/ 1105500 w 1760538"/>
                <a:gd name="T47" fmla="*/ 616697 h 1384301"/>
                <a:gd name="T48" fmla="*/ 1104026 w 1760538"/>
                <a:gd name="T49" fmla="*/ 637772 h 1384301"/>
                <a:gd name="T50" fmla="*/ 1082151 w 1760538"/>
                <a:gd name="T51" fmla="*/ 650272 h 1384301"/>
                <a:gd name="T52" fmla="*/ 1054869 w 1760538"/>
                <a:gd name="T53" fmla="*/ 1146545 h 1384301"/>
                <a:gd name="T54" fmla="*/ 855047 w 1760538"/>
                <a:gd name="T55" fmla="*/ 1149486 h 1384301"/>
                <a:gd name="T56" fmla="*/ 829240 w 1760538"/>
                <a:gd name="T57" fmla="*/ 650762 h 1384301"/>
                <a:gd name="T58" fmla="*/ 804416 w 1760538"/>
                <a:gd name="T59" fmla="*/ 641694 h 1384301"/>
                <a:gd name="T60" fmla="*/ 797534 w 1760538"/>
                <a:gd name="T61" fmla="*/ 621107 h 1384301"/>
                <a:gd name="T62" fmla="*/ 813756 w 1760538"/>
                <a:gd name="T63" fmla="*/ 604443 h 1384301"/>
                <a:gd name="T64" fmla="*/ 480934 w 1760538"/>
                <a:gd name="T65" fmla="*/ 601992 h 1384301"/>
                <a:gd name="T66" fmla="*/ 502809 w 1760538"/>
                <a:gd name="T67" fmla="*/ 614246 h 1384301"/>
                <a:gd name="T68" fmla="*/ 504283 w 1760538"/>
                <a:gd name="T69" fmla="*/ 635567 h 1384301"/>
                <a:gd name="T70" fmla="*/ 483883 w 1760538"/>
                <a:gd name="T71" fmla="*/ 649536 h 1384301"/>
                <a:gd name="T72" fmla="*/ 455618 w 1760538"/>
                <a:gd name="T73" fmla="*/ 1144584 h 1384301"/>
                <a:gd name="T74" fmla="*/ 257025 w 1760538"/>
                <a:gd name="T75" fmla="*/ 1150711 h 1384301"/>
                <a:gd name="T76" fmla="*/ 245473 w 1760538"/>
                <a:gd name="T77" fmla="*/ 650762 h 1384301"/>
                <a:gd name="T78" fmla="*/ 205411 w 1760538"/>
                <a:gd name="T79" fmla="*/ 643409 h 1384301"/>
                <a:gd name="T80" fmla="*/ 195825 w 1760538"/>
                <a:gd name="T81" fmla="*/ 623558 h 1384301"/>
                <a:gd name="T82" fmla="*/ 210081 w 1760538"/>
                <a:gd name="T83" fmla="*/ 605668 h 1384301"/>
                <a:gd name="T84" fmla="*/ 936917 w 1760538"/>
                <a:gd name="T85" fmla="*/ 195250 h 1384301"/>
                <a:gd name="T86" fmla="*/ 897409 w 1760538"/>
                <a:gd name="T87" fmla="*/ 210703 h 1384301"/>
                <a:gd name="T88" fmla="*/ 868698 w 1760538"/>
                <a:gd name="T89" fmla="*/ 240874 h 1384301"/>
                <a:gd name="T90" fmla="*/ 855200 w 1760538"/>
                <a:gd name="T91" fmla="*/ 281346 h 1384301"/>
                <a:gd name="T92" fmla="*/ 860354 w 1760538"/>
                <a:gd name="T93" fmla="*/ 324517 h 1384301"/>
                <a:gd name="T94" fmla="*/ 882930 w 1760538"/>
                <a:gd name="T95" fmla="*/ 360084 h 1384301"/>
                <a:gd name="T96" fmla="*/ 918513 w 1760538"/>
                <a:gd name="T97" fmla="*/ 382405 h 1384301"/>
                <a:gd name="T98" fmla="*/ 961702 w 1760538"/>
                <a:gd name="T99" fmla="*/ 387802 h 1384301"/>
                <a:gd name="T100" fmla="*/ 1002192 w 1760538"/>
                <a:gd name="T101" fmla="*/ 374311 h 1384301"/>
                <a:gd name="T102" fmla="*/ 1032376 w 1760538"/>
                <a:gd name="T103" fmla="*/ 345612 h 1384301"/>
                <a:gd name="T104" fmla="*/ 1047836 w 1760538"/>
                <a:gd name="T105" fmla="*/ 306120 h 1384301"/>
                <a:gd name="T106" fmla="*/ 1044400 w 1760538"/>
                <a:gd name="T107" fmla="*/ 262213 h 1384301"/>
                <a:gd name="T108" fmla="*/ 1023787 w 1760538"/>
                <a:gd name="T109" fmla="*/ 225910 h 1384301"/>
                <a:gd name="T110" fmla="*/ 989432 w 1760538"/>
                <a:gd name="T111" fmla="*/ 201873 h 1384301"/>
                <a:gd name="T112" fmla="*/ 946734 w 1760538"/>
                <a:gd name="T113" fmla="*/ 194269 h 1384301"/>
                <a:gd name="T114" fmla="*/ 995567 w 1760538"/>
                <a:gd name="T115" fmla="*/ 9811 h 1384301"/>
                <a:gd name="T116" fmla="*/ 1796780 w 1760538"/>
                <a:gd name="T117" fmla="*/ 528842 h 1384301"/>
                <a:gd name="T118" fmla="*/ 1788438 w 1760538"/>
                <a:gd name="T119" fmla="*/ 538899 h 1384301"/>
                <a:gd name="T120" fmla="*/ 114845 w 1760538"/>
                <a:gd name="T121" fmla="*/ 538899 h 1384301"/>
                <a:gd name="T122" fmla="*/ 106747 w 1760538"/>
                <a:gd name="T123" fmla="*/ 528842 h 1384301"/>
                <a:gd name="T124" fmla="*/ 907716 w 1760538"/>
                <a:gd name="T125" fmla="*/ 9811 h 13843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760538" h="1384301">
                  <a:moveTo>
                    <a:pt x="13597" y="1316038"/>
                  </a:moveTo>
                  <a:lnTo>
                    <a:pt x="1747168" y="1316038"/>
                  </a:lnTo>
                  <a:lnTo>
                    <a:pt x="1749661" y="1316266"/>
                  </a:lnTo>
                  <a:lnTo>
                    <a:pt x="1752154" y="1317176"/>
                  </a:lnTo>
                  <a:lnTo>
                    <a:pt x="1754646" y="1318086"/>
                  </a:lnTo>
                  <a:lnTo>
                    <a:pt x="1756459" y="1319224"/>
                  </a:lnTo>
                  <a:lnTo>
                    <a:pt x="1758045" y="1320816"/>
                  </a:lnTo>
                  <a:lnTo>
                    <a:pt x="1759405" y="1322409"/>
                  </a:lnTo>
                  <a:lnTo>
                    <a:pt x="1760312" y="1324230"/>
                  </a:lnTo>
                  <a:lnTo>
                    <a:pt x="1760538" y="1326505"/>
                  </a:lnTo>
                  <a:lnTo>
                    <a:pt x="1760538" y="1373834"/>
                  </a:lnTo>
                  <a:lnTo>
                    <a:pt x="1760312" y="1375882"/>
                  </a:lnTo>
                  <a:lnTo>
                    <a:pt x="1759405" y="1377930"/>
                  </a:lnTo>
                  <a:lnTo>
                    <a:pt x="1758045" y="1379750"/>
                  </a:lnTo>
                  <a:lnTo>
                    <a:pt x="1756459" y="1381115"/>
                  </a:lnTo>
                  <a:lnTo>
                    <a:pt x="1754646" y="1382253"/>
                  </a:lnTo>
                  <a:lnTo>
                    <a:pt x="1752154" y="1383163"/>
                  </a:lnTo>
                  <a:lnTo>
                    <a:pt x="1749661" y="1384074"/>
                  </a:lnTo>
                  <a:lnTo>
                    <a:pt x="1747168" y="1384301"/>
                  </a:lnTo>
                  <a:lnTo>
                    <a:pt x="13597" y="1384301"/>
                  </a:lnTo>
                  <a:lnTo>
                    <a:pt x="10651" y="1384074"/>
                  </a:lnTo>
                  <a:lnTo>
                    <a:pt x="8158" y="1383163"/>
                  </a:lnTo>
                  <a:lnTo>
                    <a:pt x="6119" y="1382253"/>
                  </a:lnTo>
                  <a:lnTo>
                    <a:pt x="3853" y="1381115"/>
                  </a:lnTo>
                  <a:lnTo>
                    <a:pt x="2266" y="1379750"/>
                  </a:lnTo>
                  <a:lnTo>
                    <a:pt x="1133" y="1377930"/>
                  </a:lnTo>
                  <a:lnTo>
                    <a:pt x="227" y="1375882"/>
                  </a:lnTo>
                  <a:lnTo>
                    <a:pt x="0" y="1373834"/>
                  </a:lnTo>
                  <a:lnTo>
                    <a:pt x="0" y="1326505"/>
                  </a:lnTo>
                  <a:lnTo>
                    <a:pt x="227" y="1324230"/>
                  </a:lnTo>
                  <a:lnTo>
                    <a:pt x="1133" y="1322409"/>
                  </a:lnTo>
                  <a:lnTo>
                    <a:pt x="2266" y="1320816"/>
                  </a:lnTo>
                  <a:lnTo>
                    <a:pt x="3853" y="1319224"/>
                  </a:lnTo>
                  <a:lnTo>
                    <a:pt x="6119" y="1318086"/>
                  </a:lnTo>
                  <a:lnTo>
                    <a:pt x="8158" y="1317176"/>
                  </a:lnTo>
                  <a:lnTo>
                    <a:pt x="10651" y="1316266"/>
                  </a:lnTo>
                  <a:lnTo>
                    <a:pt x="13597" y="1316038"/>
                  </a:lnTo>
                  <a:close/>
                  <a:moveTo>
                    <a:pt x="79155" y="1208088"/>
                  </a:moveTo>
                  <a:lnTo>
                    <a:pt x="1681383" y="1208088"/>
                  </a:lnTo>
                  <a:lnTo>
                    <a:pt x="1683879" y="1208311"/>
                  </a:lnTo>
                  <a:lnTo>
                    <a:pt x="1686148" y="1208757"/>
                  </a:lnTo>
                  <a:lnTo>
                    <a:pt x="1688417" y="1209649"/>
                  </a:lnTo>
                  <a:lnTo>
                    <a:pt x="1690233" y="1210987"/>
                  </a:lnTo>
                  <a:lnTo>
                    <a:pt x="1691594" y="1212325"/>
                  </a:lnTo>
                  <a:lnTo>
                    <a:pt x="1692729" y="1214332"/>
                  </a:lnTo>
                  <a:lnTo>
                    <a:pt x="1693409" y="1216116"/>
                  </a:lnTo>
                  <a:lnTo>
                    <a:pt x="1693863" y="1218123"/>
                  </a:lnTo>
                  <a:lnTo>
                    <a:pt x="1693863" y="1264728"/>
                  </a:lnTo>
                  <a:lnTo>
                    <a:pt x="1693409" y="1266735"/>
                  </a:lnTo>
                  <a:lnTo>
                    <a:pt x="1692729" y="1268519"/>
                  </a:lnTo>
                  <a:lnTo>
                    <a:pt x="1691594" y="1270080"/>
                  </a:lnTo>
                  <a:lnTo>
                    <a:pt x="1690233" y="1271641"/>
                  </a:lnTo>
                  <a:lnTo>
                    <a:pt x="1688417" y="1272979"/>
                  </a:lnTo>
                  <a:lnTo>
                    <a:pt x="1686148" y="1273871"/>
                  </a:lnTo>
                  <a:lnTo>
                    <a:pt x="1683879" y="1274540"/>
                  </a:lnTo>
                  <a:lnTo>
                    <a:pt x="1681383" y="1274763"/>
                  </a:lnTo>
                  <a:lnTo>
                    <a:pt x="79155" y="1274763"/>
                  </a:lnTo>
                  <a:lnTo>
                    <a:pt x="76432" y="1274540"/>
                  </a:lnTo>
                  <a:lnTo>
                    <a:pt x="74163" y="1273871"/>
                  </a:lnTo>
                  <a:lnTo>
                    <a:pt x="72121" y="1272979"/>
                  </a:lnTo>
                  <a:lnTo>
                    <a:pt x="70533" y="1271641"/>
                  </a:lnTo>
                  <a:lnTo>
                    <a:pt x="68717" y="1270080"/>
                  </a:lnTo>
                  <a:lnTo>
                    <a:pt x="67583" y="1268519"/>
                  </a:lnTo>
                  <a:lnTo>
                    <a:pt x="66902" y="1266735"/>
                  </a:lnTo>
                  <a:lnTo>
                    <a:pt x="66675" y="1264728"/>
                  </a:lnTo>
                  <a:lnTo>
                    <a:pt x="66675" y="1218123"/>
                  </a:lnTo>
                  <a:lnTo>
                    <a:pt x="66902" y="1216116"/>
                  </a:lnTo>
                  <a:lnTo>
                    <a:pt x="67583" y="1214332"/>
                  </a:lnTo>
                  <a:lnTo>
                    <a:pt x="68717" y="1212325"/>
                  </a:lnTo>
                  <a:lnTo>
                    <a:pt x="70533" y="1210987"/>
                  </a:lnTo>
                  <a:lnTo>
                    <a:pt x="72121" y="1209649"/>
                  </a:lnTo>
                  <a:lnTo>
                    <a:pt x="74163" y="1208757"/>
                  </a:lnTo>
                  <a:lnTo>
                    <a:pt x="76432" y="1208311"/>
                  </a:lnTo>
                  <a:lnTo>
                    <a:pt x="79155" y="1208088"/>
                  </a:lnTo>
                  <a:close/>
                  <a:moveTo>
                    <a:pt x="146278" y="1098550"/>
                  </a:moveTo>
                  <a:lnTo>
                    <a:pt x="1614262" y="1098550"/>
                  </a:lnTo>
                  <a:lnTo>
                    <a:pt x="1616530" y="1098778"/>
                  </a:lnTo>
                  <a:lnTo>
                    <a:pt x="1618571" y="1099463"/>
                  </a:lnTo>
                  <a:lnTo>
                    <a:pt x="1620612" y="1100376"/>
                  </a:lnTo>
                  <a:lnTo>
                    <a:pt x="1622426" y="1101746"/>
                  </a:lnTo>
                  <a:lnTo>
                    <a:pt x="1623787" y="1103344"/>
                  </a:lnTo>
                  <a:lnTo>
                    <a:pt x="1624694" y="1104942"/>
                  </a:lnTo>
                  <a:lnTo>
                    <a:pt x="1625374" y="1106769"/>
                  </a:lnTo>
                  <a:lnTo>
                    <a:pt x="1625601" y="1108824"/>
                  </a:lnTo>
                  <a:lnTo>
                    <a:pt x="1625601" y="1156539"/>
                  </a:lnTo>
                  <a:lnTo>
                    <a:pt x="1625374" y="1158594"/>
                  </a:lnTo>
                  <a:lnTo>
                    <a:pt x="1624694" y="1160420"/>
                  </a:lnTo>
                  <a:lnTo>
                    <a:pt x="1623787" y="1162475"/>
                  </a:lnTo>
                  <a:lnTo>
                    <a:pt x="1622426" y="1163845"/>
                  </a:lnTo>
                  <a:lnTo>
                    <a:pt x="1620612" y="1165215"/>
                  </a:lnTo>
                  <a:lnTo>
                    <a:pt x="1618571" y="1166128"/>
                  </a:lnTo>
                  <a:lnTo>
                    <a:pt x="1616530" y="1166585"/>
                  </a:lnTo>
                  <a:lnTo>
                    <a:pt x="1614262" y="1166813"/>
                  </a:lnTo>
                  <a:lnTo>
                    <a:pt x="146278" y="1166813"/>
                  </a:lnTo>
                  <a:lnTo>
                    <a:pt x="143783" y="1166585"/>
                  </a:lnTo>
                  <a:lnTo>
                    <a:pt x="141742" y="1166128"/>
                  </a:lnTo>
                  <a:lnTo>
                    <a:pt x="139928" y="1165215"/>
                  </a:lnTo>
                  <a:lnTo>
                    <a:pt x="138340" y="1163845"/>
                  </a:lnTo>
                  <a:lnTo>
                    <a:pt x="136753" y="1162475"/>
                  </a:lnTo>
                  <a:lnTo>
                    <a:pt x="135619" y="1160420"/>
                  </a:lnTo>
                  <a:lnTo>
                    <a:pt x="135165" y="1158594"/>
                  </a:lnTo>
                  <a:lnTo>
                    <a:pt x="134938" y="1156539"/>
                  </a:lnTo>
                  <a:lnTo>
                    <a:pt x="134938" y="1108824"/>
                  </a:lnTo>
                  <a:lnTo>
                    <a:pt x="135165" y="1106769"/>
                  </a:lnTo>
                  <a:lnTo>
                    <a:pt x="135619" y="1104942"/>
                  </a:lnTo>
                  <a:lnTo>
                    <a:pt x="136753" y="1103344"/>
                  </a:lnTo>
                  <a:lnTo>
                    <a:pt x="138340" y="1101746"/>
                  </a:lnTo>
                  <a:lnTo>
                    <a:pt x="139928" y="1100376"/>
                  </a:lnTo>
                  <a:lnTo>
                    <a:pt x="141742" y="1099463"/>
                  </a:lnTo>
                  <a:lnTo>
                    <a:pt x="143783" y="1098778"/>
                  </a:lnTo>
                  <a:lnTo>
                    <a:pt x="146278" y="1098550"/>
                  </a:lnTo>
                  <a:close/>
                  <a:moveTo>
                    <a:pt x="1321981" y="555625"/>
                  </a:moveTo>
                  <a:lnTo>
                    <a:pt x="1549580" y="555625"/>
                  </a:lnTo>
                  <a:lnTo>
                    <a:pt x="1552533" y="555851"/>
                  </a:lnTo>
                  <a:lnTo>
                    <a:pt x="1555713" y="556078"/>
                  </a:lnTo>
                  <a:lnTo>
                    <a:pt x="1558439" y="556757"/>
                  </a:lnTo>
                  <a:lnTo>
                    <a:pt x="1561392" y="557436"/>
                  </a:lnTo>
                  <a:lnTo>
                    <a:pt x="1563890" y="558342"/>
                  </a:lnTo>
                  <a:lnTo>
                    <a:pt x="1566389" y="559473"/>
                  </a:lnTo>
                  <a:lnTo>
                    <a:pt x="1568887" y="560605"/>
                  </a:lnTo>
                  <a:lnTo>
                    <a:pt x="1570932" y="562416"/>
                  </a:lnTo>
                  <a:lnTo>
                    <a:pt x="1572749" y="564001"/>
                  </a:lnTo>
                  <a:lnTo>
                    <a:pt x="1574339" y="565586"/>
                  </a:lnTo>
                  <a:lnTo>
                    <a:pt x="1576156" y="567397"/>
                  </a:lnTo>
                  <a:lnTo>
                    <a:pt x="1577292" y="569661"/>
                  </a:lnTo>
                  <a:lnTo>
                    <a:pt x="1578200" y="571698"/>
                  </a:lnTo>
                  <a:lnTo>
                    <a:pt x="1578882" y="573735"/>
                  </a:lnTo>
                  <a:lnTo>
                    <a:pt x="1579336" y="575999"/>
                  </a:lnTo>
                  <a:lnTo>
                    <a:pt x="1579563" y="578489"/>
                  </a:lnTo>
                  <a:lnTo>
                    <a:pt x="1579336" y="580527"/>
                  </a:lnTo>
                  <a:lnTo>
                    <a:pt x="1578882" y="582791"/>
                  </a:lnTo>
                  <a:lnTo>
                    <a:pt x="1578200" y="585055"/>
                  </a:lnTo>
                  <a:lnTo>
                    <a:pt x="1577292" y="587092"/>
                  </a:lnTo>
                  <a:lnTo>
                    <a:pt x="1576156" y="589129"/>
                  </a:lnTo>
                  <a:lnTo>
                    <a:pt x="1574339" y="590940"/>
                  </a:lnTo>
                  <a:lnTo>
                    <a:pt x="1572749" y="592752"/>
                  </a:lnTo>
                  <a:lnTo>
                    <a:pt x="1570932" y="594336"/>
                  </a:lnTo>
                  <a:lnTo>
                    <a:pt x="1568887" y="595921"/>
                  </a:lnTo>
                  <a:lnTo>
                    <a:pt x="1566389" y="597053"/>
                  </a:lnTo>
                  <a:lnTo>
                    <a:pt x="1563890" y="598185"/>
                  </a:lnTo>
                  <a:lnTo>
                    <a:pt x="1561392" y="599317"/>
                  </a:lnTo>
                  <a:lnTo>
                    <a:pt x="1558439" y="599996"/>
                  </a:lnTo>
                  <a:lnTo>
                    <a:pt x="1555713" y="600675"/>
                  </a:lnTo>
                  <a:lnTo>
                    <a:pt x="1552533" y="600901"/>
                  </a:lnTo>
                  <a:lnTo>
                    <a:pt x="1549580" y="601128"/>
                  </a:lnTo>
                  <a:lnTo>
                    <a:pt x="1533680" y="601128"/>
                  </a:lnTo>
                  <a:lnTo>
                    <a:pt x="1533680" y="1053211"/>
                  </a:lnTo>
                  <a:lnTo>
                    <a:pt x="1533680" y="1054117"/>
                  </a:lnTo>
                  <a:lnTo>
                    <a:pt x="1533453" y="1055249"/>
                  </a:lnTo>
                  <a:lnTo>
                    <a:pt x="1532999" y="1056154"/>
                  </a:lnTo>
                  <a:lnTo>
                    <a:pt x="1532317" y="1057286"/>
                  </a:lnTo>
                  <a:lnTo>
                    <a:pt x="1530500" y="1059097"/>
                  </a:lnTo>
                  <a:lnTo>
                    <a:pt x="1528456" y="1060682"/>
                  </a:lnTo>
                  <a:lnTo>
                    <a:pt x="1525957" y="1061814"/>
                  </a:lnTo>
                  <a:lnTo>
                    <a:pt x="1523004" y="1062946"/>
                  </a:lnTo>
                  <a:lnTo>
                    <a:pt x="1519824" y="1063399"/>
                  </a:lnTo>
                  <a:lnTo>
                    <a:pt x="1516417" y="1063625"/>
                  </a:lnTo>
                  <a:lnTo>
                    <a:pt x="1355599" y="1063625"/>
                  </a:lnTo>
                  <a:lnTo>
                    <a:pt x="1351964" y="1063399"/>
                  </a:lnTo>
                  <a:lnTo>
                    <a:pt x="1348784" y="1062946"/>
                  </a:lnTo>
                  <a:lnTo>
                    <a:pt x="1345831" y="1061814"/>
                  </a:lnTo>
                  <a:lnTo>
                    <a:pt x="1343106" y="1060682"/>
                  </a:lnTo>
                  <a:lnTo>
                    <a:pt x="1341061" y="1059097"/>
                  </a:lnTo>
                  <a:lnTo>
                    <a:pt x="1339471" y="1057286"/>
                  </a:lnTo>
                  <a:lnTo>
                    <a:pt x="1339017" y="1056154"/>
                  </a:lnTo>
                  <a:lnTo>
                    <a:pt x="1338563" y="1055249"/>
                  </a:lnTo>
                  <a:lnTo>
                    <a:pt x="1338336" y="1054117"/>
                  </a:lnTo>
                  <a:lnTo>
                    <a:pt x="1338336" y="1053211"/>
                  </a:lnTo>
                  <a:lnTo>
                    <a:pt x="1338336" y="601128"/>
                  </a:lnTo>
                  <a:lnTo>
                    <a:pt x="1321981" y="601128"/>
                  </a:lnTo>
                  <a:lnTo>
                    <a:pt x="1319028" y="600901"/>
                  </a:lnTo>
                  <a:lnTo>
                    <a:pt x="1316075" y="600675"/>
                  </a:lnTo>
                  <a:lnTo>
                    <a:pt x="1313123" y="599996"/>
                  </a:lnTo>
                  <a:lnTo>
                    <a:pt x="1310624" y="599317"/>
                  </a:lnTo>
                  <a:lnTo>
                    <a:pt x="1307671" y="598185"/>
                  </a:lnTo>
                  <a:lnTo>
                    <a:pt x="1305400" y="597053"/>
                  </a:lnTo>
                  <a:lnTo>
                    <a:pt x="1303128" y="595921"/>
                  </a:lnTo>
                  <a:lnTo>
                    <a:pt x="1301084" y="594336"/>
                  </a:lnTo>
                  <a:lnTo>
                    <a:pt x="1299040" y="592752"/>
                  </a:lnTo>
                  <a:lnTo>
                    <a:pt x="1297450" y="590940"/>
                  </a:lnTo>
                  <a:lnTo>
                    <a:pt x="1295860" y="589129"/>
                  </a:lnTo>
                  <a:lnTo>
                    <a:pt x="1294724" y="587092"/>
                  </a:lnTo>
                  <a:lnTo>
                    <a:pt x="1293815" y="585055"/>
                  </a:lnTo>
                  <a:lnTo>
                    <a:pt x="1292680" y="582791"/>
                  </a:lnTo>
                  <a:lnTo>
                    <a:pt x="1292225" y="580527"/>
                  </a:lnTo>
                  <a:lnTo>
                    <a:pt x="1292225" y="578489"/>
                  </a:lnTo>
                  <a:lnTo>
                    <a:pt x="1292225" y="575999"/>
                  </a:lnTo>
                  <a:lnTo>
                    <a:pt x="1292680" y="573735"/>
                  </a:lnTo>
                  <a:lnTo>
                    <a:pt x="1293815" y="571698"/>
                  </a:lnTo>
                  <a:lnTo>
                    <a:pt x="1294724" y="569661"/>
                  </a:lnTo>
                  <a:lnTo>
                    <a:pt x="1295860" y="567397"/>
                  </a:lnTo>
                  <a:lnTo>
                    <a:pt x="1297450" y="565586"/>
                  </a:lnTo>
                  <a:lnTo>
                    <a:pt x="1299040" y="564001"/>
                  </a:lnTo>
                  <a:lnTo>
                    <a:pt x="1301084" y="562416"/>
                  </a:lnTo>
                  <a:lnTo>
                    <a:pt x="1303128" y="560605"/>
                  </a:lnTo>
                  <a:lnTo>
                    <a:pt x="1305400" y="559473"/>
                  </a:lnTo>
                  <a:lnTo>
                    <a:pt x="1307671" y="558342"/>
                  </a:lnTo>
                  <a:lnTo>
                    <a:pt x="1310624" y="557436"/>
                  </a:lnTo>
                  <a:lnTo>
                    <a:pt x="1313123" y="556757"/>
                  </a:lnTo>
                  <a:lnTo>
                    <a:pt x="1316075" y="556078"/>
                  </a:lnTo>
                  <a:lnTo>
                    <a:pt x="1319028" y="555851"/>
                  </a:lnTo>
                  <a:lnTo>
                    <a:pt x="1321981" y="555625"/>
                  </a:lnTo>
                  <a:close/>
                  <a:moveTo>
                    <a:pt x="766356" y="555625"/>
                  </a:moveTo>
                  <a:lnTo>
                    <a:pt x="993955" y="555625"/>
                  </a:lnTo>
                  <a:lnTo>
                    <a:pt x="996908" y="555851"/>
                  </a:lnTo>
                  <a:lnTo>
                    <a:pt x="1000088" y="556078"/>
                  </a:lnTo>
                  <a:lnTo>
                    <a:pt x="1002814" y="556757"/>
                  </a:lnTo>
                  <a:lnTo>
                    <a:pt x="1005767" y="557436"/>
                  </a:lnTo>
                  <a:lnTo>
                    <a:pt x="1008265" y="558342"/>
                  </a:lnTo>
                  <a:lnTo>
                    <a:pt x="1010764" y="559473"/>
                  </a:lnTo>
                  <a:lnTo>
                    <a:pt x="1013035" y="560605"/>
                  </a:lnTo>
                  <a:lnTo>
                    <a:pt x="1015080" y="562416"/>
                  </a:lnTo>
                  <a:lnTo>
                    <a:pt x="1017124" y="564001"/>
                  </a:lnTo>
                  <a:lnTo>
                    <a:pt x="1018714" y="565586"/>
                  </a:lnTo>
                  <a:lnTo>
                    <a:pt x="1020304" y="567397"/>
                  </a:lnTo>
                  <a:lnTo>
                    <a:pt x="1021667" y="569661"/>
                  </a:lnTo>
                  <a:lnTo>
                    <a:pt x="1022575" y="571698"/>
                  </a:lnTo>
                  <a:lnTo>
                    <a:pt x="1023257" y="573735"/>
                  </a:lnTo>
                  <a:lnTo>
                    <a:pt x="1023711" y="575999"/>
                  </a:lnTo>
                  <a:lnTo>
                    <a:pt x="1023938" y="578489"/>
                  </a:lnTo>
                  <a:lnTo>
                    <a:pt x="1023711" y="580527"/>
                  </a:lnTo>
                  <a:lnTo>
                    <a:pt x="1023257" y="582791"/>
                  </a:lnTo>
                  <a:lnTo>
                    <a:pt x="1022575" y="585055"/>
                  </a:lnTo>
                  <a:lnTo>
                    <a:pt x="1021667" y="587092"/>
                  </a:lnTo>
                  <a:lnTo>
                    <a:pt x="1020304" y="589129"/>
                  </a:lnTo>
                  <a:lnTo>
                    <a:pt x="1018714" y="590940"/>
                  </a:lnTo>
                  <a:lnTo>
                    <a:pt x="1017124" y="592752"/>
                  </a:lnTo>
                  <a:lnTo>
                    <a:pt x="1015080" y="594336"/>
                  </a:lnTo>
                  <a:lnTo>
                    <a:pt x="1013035" y="595921"/>
                  </a:lnTo>
                  <a:lnTo>
                    <a:pt x="1010764" y="597053"/>
                  </a:lnTo>
                  <a:lnTo>
                    <a:pt x="1008265" y="598185"/>
                  </a:lnTo>
                  <a:lnTo>
                    <a:pt x="1005767" y="599317"/>
                  </a:lnTo>
                  <a:lnTo>
                    <a:pt x="1002814" y="599996"/>
                  </a:lnTo>
                  <a:lnTo>
                    <a:pt x="1000088" y="600675"/>
                  </a:lnTo>
                  <a:lnTo>
                    <a:pt x="996908" y="600901"/>
                  </a:lnTo>
                  <a:lnTo>
                    <a:pt x="993955" y="601128"/>
                  </a:lnTo>
                  <a:lnTo>
                    <a:pt x="978055" y="601128"/>
                  </a:lnTo>
                  <a:lnTo>
                    <a:pt x="978055" y="1053211"/>
                  </a:lnTo>
                  <a:lnTo>
                    <a:pt x="978055" y="1054117"/>
                  </a:lnTo>
                  <a:lnTo>
                    <a:pt x="977601" y="1055249"/>
                  </a:lnTo>
                  <a:lnTo>
                    <a:pt x="977374" y="1056154"/>
                  </a:lnTo>
                  <a:lnTo>
                    <a:pt x="976692" y="1057286"/>
                  </a:lnTo>
                  <a:lnTo>
                    <a:pt x="974875" y="1059097"/>
                  </a:lnTo>
                  <a:lnTo>
                    <a:pt x="972831" y="1060682"/>
                  </a:lnTo>
                  <a:lnTo>
                    <a:pt x="970332" y="1061814"/>
                  </a:lnTo>
                  <a:lnTo>
                    <a:pt x="967379" y="1062946"/>
                  </a:lnTo>
                  <a:lnTo>
                    <a:pt x="964199" y="1063399"/>
                  </a:lnTo>
                  <a:lnTo>
                    <a:pt x="960792" y="1063625"/>
                  </a:lnTo>
                  <a:lnTo>
                    <a:pt x="799974" y="1063625"/>
                  </a:lnTo>
                  <a:lnTo>
                    <a:pt x="796339" y="1063399"/>
                  </a:lnTo>
                  <a:lnTo>
                    <a:pt x="793159" y="1062946"/>
                  </a:lnTo>
                  <a:lnTo>
                    <a:pt x="790206" y="1061814"/>
                  </a:lnTo>
                  <a:lnTo>
                    <a:pt x="787481" y="1060682"/>
                  </a:lnTo>
                  <a:lnTo>
                    <a:pt x="785436" y="1059097"/>
                  </a:lnTo>
                  <a:lnTo>
                    <a:pt x="783846" y="1057286"/>
                  </a:lnTo>
                  <a:lnTo>
                    <a:pt x="783392" y="1056154"/>
                  </a:lnTo>
                  <a:lnTo>
                    <a:pt x="782938" y="1055249"/>
                  </a:lnTo>
                  <a:lnTo>
                    <a:pt x="782711" y="1054117"/>
                  </a:lnTo>
                  <a:lnTo>
                    <a:pt x="782711" y="1053211"/>
                  </a:lnTo>
                  <a:lnTo>
                    <a:pt x="782711" y="601128"/>
                  </a:lnTo>
                  <a:lnTo>
                    <a:pt x="766356" y="601128"/>
                  </a:lnTo>
                  <a:lnTo>
                    <a:pt x="763403" y="600901"/>
                  </a:lnTo>
                  <a:lnTo>
                    <a:pt x="760450" y="600675"/>
                  </a:lnTo>
                  <a:lnTo>
                    <a:pt x="757498" y="599996"/>
                  </a:lnTo>
                  <a:lnTo>
                    <a:pt x="754772" y="599317"/>
                  </a:lnTo>
                  <a:lnTo>
                    <a:pt x="752046" y="598185"/>
                  </a:lnTo>
                  <a:lnTo>
                    <a:pt x="749775" y="597053"/>
                  </a:lnTo>
                  <a:lnTo>
                    <a:pt x="747503" y="595921"/>
                  </a:lnTo>
                  <a:lnTo>
                    <a:pt x="745459" y="594336"/>
                  </a:lnTo>
                  <a:lnTo>
                    <a:pt x="743415" y="592752"/>
                  </a:lnTo>
                  <a:lnTo>
                    <a:pt x="741597" y="590940"/>
                  </a:lnTo>
                  <a:lnTo>
                    <a:pt x="740235" y="589129"/>
                  </a:lnTo>
                  <a:lnTo>
                    <a:pt x="739099" y="587092"/>
                  </a:lnTo>
                  <a:lnTo>
                    <a:pt x="737963" y="585055"/>
                  </a:lnTo>
                  <a:lnTo>
                    <a:pt x="737055" y="582791"/>
                  </a:lnTo>
                  <a:lnTo>
                    <a:pt x="736600" y="580527"/>
                  </a:lnTo>
                  <a:lnTo>
                    <a:pt x="736600" y="578489"/>
                  </a:lnTo>
                  <a:lnTo>
                    <a:pt x="736600" y="575999"/>
                  </a:lnTo>
                  <a:lnTo>
                    <a:pt x="737055" y="573735"/>
                  </a:lnTo>
                  <a:lnTo>
                    <a:pt x="737963" y="571698"/>
                  </a:lnTo>
                  <a:lnTo>
                    <a:pt x="739099" y="569661"/>
                  </a:lnTo>
                  <a:lnTo>
                    <a:pt x="740235" y="567397"/>
                  </a:lnTo>
                  <a:lnTo>
                    <a:pt x="741597" y="565586"/>
                  </a:lnTo>
                  <a:lnTo>
                    <a:pt x="743415" y="564001"/>
                  </a:lnTo>
                  <a:lnTo>
                    <a:pt x="745459" y="562416"/>
                  </a:lnTo>
                  <a:lnTo>
                    <a:pt x="747503" y="560605"/>
                  </a:lnTo>
                  <a:lnTo>
                    <a:pt x="749775" y="559473"/>
                  </a:lnTo>
                  <a:lnTo>
                    <a:pt x="752046" y="558342"/>
                  </a:lnTo>
                  <a:lnTo>
                    <a:pt x="754772" y="557436"/>
                  </a:lnTo>
                  <a:lnTo>
                    <a:pt x="757498" y="556757"/>
                  </a:lnTo>
                  <a:lnTo>
                    <a:pt x="760450" y="556078"/>
                  </a:lnTo>
                  <a:lnTo>
                    <a:pt x="763403" y="555851"/>
                  </a:lnTo>
                  <a:lnTo>
                    <a:pt x="766356" y="555625"/>
                  </a:lnTo>
                  <a:close/>
                  <a:moveTo>
                    <a:pt x="210731" y="555625"/>
                  </a:moveTo>
                  <a:lnTo>
                    <a:pt x="438330" y="555625"/>
                  </a:lnTo>
                  <a:lnTo>
                    <a:pt x="441510" y="555851"/>
                  </a:lnTo>
                  <a:lnTo>
                    <a:pt x="444463" y="556078"/>
                  </a:lnTo>
                  <a:lnTo>
                    <a:pt x="447189" y="556757"/>
                  </a:lnTo>
                  <a:lnTo>
                    <a:pt x="450142" y="557436"/>
                  </a:lnTo>
                  <a:lnTo>
                    <a:pt x="452640" y="558342"/>
                  </a:lnTo>
                  <a:lnTo>
                    <a:pt x="455139" y="559473"/>
                  </a:lnTo>
                  <a:lnTo>
                    <a:pt x="457410" y="560605"/>
                  </a:lnTo>
                  <a:lnTo>
                    <a:pt x="459455" y="562416"/>
                  </a:lnTo>
                  <a:lnTo>
                    <a:pt x="461499" y="564001"/>
                  </a:lnTo>
                  <a:lnTo>
                    <a:pt x="463089" y="565586"/>
                  </a:lnTo>
                  <a:lnTo>
                    <a:pt x="464679" y="567397"/>
                  </a:lnTo>
                  <a:lnTo>
                    <a:pt x="466042" y="569661"/>
                  </a:lnTo>
                  <a:lnTo>
                    <a:pt x="466950" y="571698"/>
                  </a:lnTo>
                  <a:lnTo>
                    <a:pt x="467632" y="573735"/>
                  </a:lnTo>
                  <a:lnTo>
                    <a:pt x="468086" y="575999"/>
                  </a:lnTo>
                  <a:lnTo>
                    <a:pt x="468313" y="578489"/>
                  </a:lnTo>
                  <a:lnTo>
                    <a:pt x="468086" y="580527"/>
                  </a:lnTo>
                  <a:lnTo>
                    <a:pt x="467632" y="582791"/>
                  </a:lnTo>
                  <a:lnTo>
                    <a:pt x="466950" y="585055"/>
                  </a:lnTo>
                  <a:lnTo>
                    <a:pt x="466042" y="587092"/>
                  </a:lnTo>
                  <a:lnTo>
                    <a:pt x="464679" y="589129"/>
                  </a:lnTo>
                  <a:lnTo>
                    <a:pt x="463089" y="590940"/>
                  </a:lnTo>
                  <a:lnTo>
                    <a:pt x="461499" y="592752"/>
                  </a:lnTo>
                  <a:lnTo>
                    <a:pt x="459455" y="594336"/>
                  </a:lnTo>
                  <a:lnTo>
                    <a:pt x="457410" y="595921"/>
                  </a:lnTo>
                  <a:lnTo>
                    <a:pt x="455139" y="597053"/>
                  </a:lnTo>
                  <a:lnTo>
                    <a:pt x="452640" y="598185"/>
                  </a:lnTo>
                  <a:lnTo>
                    <a:pt x="450142" y="599317"/>
                  </a:lnTo>
                  <a:lnTo>
                    <a:pt x="447189" y="599996"/>
                  </a:lnTo>
                  <a:lnTo>
                    <a:pt x="444463" y="600675"/>
                  </a:lnTo>
                  <a:lnTo>
                    <a:pt x="441510" y="600901"/>
                  </a:lnTo>
                  <a:lnTo>
                    <a:pt x="438330" y="601128"/>
                  </a:lnTo>
                  <a:lnTo>
                    <a:pt x="422430" y="601128"/>
                  </a:lnTo>
                  <a:lnTo>
                    <a:pt x="422430" y="1053211"/>
                  </a:lnTo>
                  <a:lnTo>
                    <a:pt x="422203" y="1054117"/>
                  </a:lnTo>
                  <a:lnTo>
                    <a:pt x="421976" y="1055249"/>
                  </a:lnTo>
                  <a:lnTo>
                    <a:pt x="421749" y="1056154"/>
                  </a:lnTo>
                  <a:lnTo>
                    <a:pt x="421067" y="1057286"/>
                  </a:lnTo>
                  <a:lnTo>
                    <a:pt x="419477" y="1059097"/>
                  </a:lnTo>
                  <a:lnTo>
                    <a:pt x="417206" y="1060682"/>
                  </a:lnTo>
                  <a:lnTo>
                    <a:pt x="414707" y="1061814"/>
                  </a:lnTo>
                  <a:lnTo>
                    <a:pt x="411981" y="1062946"/>
                  </a:lnTo>
                  <a:lnTo>
                    <a:pt x="408574" y="1063399"/>
                  </a:lnTo>
                  <a:lnTo>
                    <a:pt x="405167" y="1063625"/>
                  </a:lnTo>
                  <a:lnTo>
                    <a:pt x="244349" y="1063625"/>
                  </a:lnTo>
                  <a:lnTo>
                    <a:pt x="240941" y="1063399"/>
                  </a:lnTo>
                  <a:lnTo>
                    <a:pt x="237534" y="1062946"/>
                  </a:lnTo>
                  <a:lnTo>
                    <a:pt x="234581" y="1061814"/>
                  </a:lnTo>
                  <a:lnTo>
                    <a:pt x="231856" y="1060682"/>
                  </a:lnTo>
                  <a:lnTo>
                    <a:pt x="229811" y="1059097"/>
                  </a:lnTo>
                  <a:lnTo>
                    <a:pt x="228221" y="1057286"/>
                  </a:lnTo>
                  <a:lnTo>
                    <a:pt x="227767" y="1056154"/>
                  </a:lnTo>
                  <a:lnTo>
                    <a:pt x="227313" y="1055249"/>
                  </a:lnTo>
                  <a:lnTo>
                    <a:pt x="227086" y="1054117"/>
                  </a:lnTo>
                  <a:lnTo>
                    <a:pt x="226858" y="1053211"/>
                  </a:lnTo>
                  <a:lnTo>
                    <a:pt x="226858" y="601128"/>
                  </a:lnTo>
                  <a:lnTo>
                    <a:pt x="210731" y="601128"/>
                  </a:lnTo>
                  <a:lnTo>
                    <a:pt x="207778" y="600901"/>
                  </a:lnTo>
                  <a:lnTo>
                    <a:pt x="204825" y="600675"/>
                  </a:lnTo>
                  <a:lnTo>
                    <a:pt x="201873" y="599996"/>
                  </a:lnTo>
                  <a:lnTo>
                    <a:pt x="199147" y="599317"/>
                  </a:lnTo>
                  <a:lnTo>
                    <a:pt x="196648" y="598185"/>
                  </a:lnTo>
                  <a:lnTo>
                    <a:pt x="194150" y="597053"/>
                  </a:lnTo>
                  <a:lnTo>
                    <a:pt x="191878" y="595921"/>
                  </a:lnTo>
                  <a:lnTo>
                    <a:pt x="189834" y="594336"/>
                  </a:lnTo>
                  <a:lnTo>
                    <a:pt x="187790" y="592752"/>
                  </a:lnTo>
                  <a:lnTo>
                    <a:pt x="185972" y="590940"/>
                  </a:lnTo>
                  <a:lnTo>
                    <a:pt x="184610" y="589129"/>
                  </a:lnTo>
                  <a:lnTo>
                    <a:pt x="183474" y="587092"/>
                  </a:lnTo>
                  <a:lnTo>
                    <a:pt x="182338" y="585055"/>
                  </a:lnTo>
                  <a:lnTo>
                    <a:pt x="181657" y="582791"/>
                  </a:lnTo>
                  <a:lnTo>
                    <a:pt x="180975" y="580527"/>
                  </a:lnTo>
                  <a:lnTo>
                    <a:pt x="180975" y="578489"/>
                  </a:lnTo>
                  <a:lnTo>
                    <a:pt x="180975" y="575999"/>
                  </a:lnTo>
                  <a:lnTo>
                    <a:pt x="181657" y="573735"/>
                  </a:lnTo>
                  <a:lnTo>
                    <a:pt x="182338" y="571698"/>
                  </a:lnTo>
                  <a:lnTo>
                    <a:pt x="183474" y="569661"/>
                  </a:lnTo>
                  <a:lnTo>
                    <a:pt x="184610" y="567397"/>
                  </a:lnTo>
                  <a:lnTo>
                    <a:pt x="185972" y="565586"/>
                  </a:lnTo>
                  <a:lnTo>
                    <a:pt x="187790" y="564001"/>
                  </a:lnTo>
                  <a:lnTo>
                    <a:pt x="189834" y="562416"/>
                  </a:lnTo>
                  <a:lnTo>
                    <a:pt x="191878" y="560605"/>
                  </a:lnTo>
                  <a:lnTo>
                    <a:pt x="194150" y="559473"/>
                  </a:lnTo>
                  <a:lnTo>
                    <a:pt x="196648" y="558342"/>
                  </a:lnTo>
                  <a:lnTo>
                    <a:pt x="199147" y="557436"/>
                  </a:lnTo>
                  <a:lnTo>
                    <a:pt x="201873" y="556757"/>
                  </a:lnTo>
                  <a:lnTo>
                    <a:pt x="204825" y="556078"/>
                  </a:lnTo>
                  <a:lnTo>
                    <a:pt x="207778" y="555851"/>
                  </a:lnTo>
                  <a:lnTo>
                    <a:pt x="210731" y="555625"/>
                  </a:lnTo>
                  <a:close/>
                  <a:moveTo>
                    <a:pt x="874940" y="179452"/>
                  </a:moveTo>
                  <a:lnTo>
                    <a:pt x="870631" y="179905"/>
                  </a:lnTo>
                  <a:lnTo>
                    <a:pt x="865868" y="180358"/>
                  </a:lnTo>
                  <a:lnTo>
                    <a:pt x="861332" y="181038"/>
                  </a:lnTo>
                  <a:lnTo>
                    <a:pt x="857250" y="182171"/>
                  </a:lnTo>
                  <a:lnTo>
                    <a:pt x="852941" y="183303"/>
                  </a:lnTo>
                  <a:lnTo>
                    <a:pt x="848859" y="184890"/>
                  </a:lnTo>
                  <a:lnTo>
                    <a:pt x="844550" y="186476"/>
                  </a:lnTo>
                  <a:lnTo>
                    <a:pt x="840468" y="188288"/>
                  </a:lnTo>
                  <a:lnTo>
                    <a:pt x="836840" y="190101"/>
                  </a:lnTo>
                  <a:lnTo>
                    <a:pt x="832984" y="192367"/>
                  </a:lnTo>
                  <a:lnTo>
                    <a:pt x="829356" y="194633"/>
                  </a:lnTo>
                  <a:lnTo>
                    <a:pt x="825727" y="197125"/>
                  </a:lnTo>
                  <a:lnTo>
                    <a:pt x="822552" y="199844"/>
                  </a:lnTo>
                  <a:lnTo>
                    <a:pt x="819377" y="202563"/>
                  </a:lnTo>
                  <a:lnTo>
                    <a:pt x="815975" y="205508"/>
                  </a:lnTo>
                  <a:lnTo>
                    <a:pt x="813254" y="208680"/>
                  </a:lnTo>
                  <a:lnTo>
                    <a:pt x="810306" y="211853"/>
                  </a:lnTo>
                  <a:lnTo>
                    <a:pt x="807584" y="215478"/>
                  </a:lnTo>
                  <a:lnTo>
                    <a:pt x="805316" y="218877"/>
                  </a:lnTo>
                  <a:lnTo>
                    <a:pt x="802822" y="222502"/>
                  </a:lnTo>
                  <a:lnTo>
                    <a:pt x="800554" y="226354"/>
                  </a:lnTo>
                  <a:lnTo>
                    <a:pt x="798740" y="230206"/>
                  </a:lnTo>
                  <a:lnTo>
                    <a:pt x="796925" y="234057"/>
                  </a:lnTo>
                  <a:lnTo>
                    <a:pt x="795111" y="238136"/>
                  </a:lnTo>
                  <a:lnTo>
                    <a:pt x="793750" y="242214"/>
                  </a:lnTo>
                  <a:lnTo>
                    <a:pt x="792616" y="246746"/>
                  </a:lnTo>
                  <a:lnTo>
                    <a:pt x="791709" y="251051"/>
                  </a:lnTo>
                  <a:lnTo>
                    <a:pt x="790802" y="255356"/>
                  </a:lnTo>
                  <a:lnTo>
                    <a:pt x="790348" y="259888"/>
                  </a:lnTo>
                  <a:lnTo>
                    <a:pt x="789895" y="264419"/>
                  </a:lnTo>
                  <a:lnTo>
                    <a:pt x="789895" y="268951"/>
                  </a:lnTo>
                  <a:lnTo>
                    <a:pt x="789895" y="273709"/>
                  </a:lnTo>
                  <a:lnTo>
                    <a:pt x="790348" y="278241"/>
                  </a:lnTo>
                  <a:lnTo>
                    <a:pt x="790802" y="282772"/>
                  </a:lnTo>
                  <a:lnTo>
                    <a:pt x="791709" y="287304"/>
                  </a:lnTo>
                  <a:lnTo>
                    <a:pt x="792616" y="291382"/>
                  </a:lnTo>
                  <a:lnTo>
                    <a:pt x="793750" y="295914"/>
                  </a:lnTo>
                  <a:lnTo>
                    <a:pt x="795111" y="299766"/>
                  </a:lnTo>
                  <a:lnTo>
                    <a:pt x="796925" y="304071"/>
                  </a:lnTo>
                  <a:lnTo>
                    <a:pt x="798740" y="307923"/>
                  </a:lnTo>
                  <a:lnTo>
                    <a:pt x="800554" y="311775"/>
                  </a:lnTo>
                  <a:lnTo>
                    <a:pt x="802822" y="315400"/>
                  </a:lnTo>
                  <a:lnTo>
                    <a:pt x="805316" y="319252"/>
                  </a:lnTo>
                  <a:lnTo>
                    <a:pt x="807584" y="322650"/>
                  </a:lnTo>
                  <a:lnTo>
                    <a:pt x="810306" y="326276"/>
                  </a:lnTo>
                  <a:lnTo>
                    <a:pt x="813254" y="329448"/>
                  </a:lnTo>
                  <a:lnTo>
                    <a:pt x="815975" y="332620"/>
                  </a:lnTo>
                  <a:lnTo>
                    <a:pt x="819377" y="335566"/>
                  </a:lnTo>
                  <a:lnTo>
                    <a:pt x="822552" y="338285"/>
                  </a:lnTo>
                  <a:lnTo>
                    <a:pt x="825727" y="341003"/>
                  </a:lnTo>
                  <a:lnTo>
                    <a:pt x="829356" y="343496"/>
                  </a:lnTo>
                  <a:lnTo>
                    <a:pt x="832984" y="345762"/>
                  </a:lnTo>
                  <a:lnTo>
                    <a:pt x="836840" y="348027"/>
                  </a:lnTo>
                  <a:lnTo>
                    <a:pt x="840468" y="349840"/>
                  </a:lnTo>
                  <a:lnTo>
                    <a:pt x="844550" y="351653"/>
                  </a:lnTo>
                  <a:lnTo>
                    <a:pt x="848859" y="353239"/>
                  </a:lnTo>
                  <a:lnTo>
                    <a:pt x="852941" y="354825"/>
                  </a:lnTo>
                  <a:lnTo>
                    <a:pt x="857250" y="355958"/>
                  </a:lnTo>
                  <a:lnTo>
                    <a:pt x="861332" y="356864"/>
                  </a:lnTo>
                  <a:lnTo>
                    <a:pt x="865868" y="357770"/>
                  </a:lnTo>
                  <a:lnTo>
                    <a:pt x="870631" y="358224"/>
                  </a:lnTo>
                  <a:lnTo>
                    <a:pt x="874940" y="358677"/>
                  </a:lnTo>
                  <a:lnTo>
                    <a:pt x="879702" y="358677"/>
                  </a:lnTo>
                  <a:lnTo>
                    <a:pt x="884238" y="358677"/>
                  </a:lnTo>
                  <a:lnTo>
                    <a:pt x="888773" y="358224"/>
                  </a:lnTo>
                  <a:lnTo>
                    <a:pt x="893309" y="357770"/>
                  </a:lnTo>
                  <a:lnTo>
                    <a:pt x="897618" y="356864"/>
                  </a:lnTo>
                  <a:lnTo>
                    <a:pt x="902154" y="355958"/>
                  </a:lnTo>
                  <a:lnTo>
                    <a:pt x="906236" y="354825"/>
                  </a:lnTo>
                  <a:lnTo>
                    <a:pt x="910545" y="353239"/>
                  </a:lnTo>
                  <a:lnTo>
                    <a:pt x="914400" y="351653"/>
                  </a:lnTo>
                  <a:lnTo>
                    <a:pt x="918482" y="349840"/>
                  </a:lnTo>
                  <a:lnTo>
                    <a:pt x="922565" y="348027"/>
                  </a:lnTo>
                  <a:lnTo>
                    <a:pt x="926193" y="345762"/>
                  </a:lnTo>
                  <a:lnTo>
                    <a:pt x="929822" y="343496"/>
                  </a:lnTo>
                  <a:lnTo>
                    <a:pt x="933223" y="341003"/>
                  </a:lnTo>
                  <a:lnTo>
                    <a:pt x="936625" y="338285"/>
                  </a:lnTo>
                  <a:lnTo>
                    <a:pt x="940027" y="335566"/>
                  </a:lnTo>
                  <a:lnTo>
                    <a:pt x="942975" y="332620"/>
                  </a:lnTo>
                  <a:lnTo>
                    <a:pt x="946150" y="329448"/>
                  </a:lnTo>
                  <a:lnTo>
                    <a:pt x="948872" y="326276"/>
                  </a:lnTo>
                  <a:lnTo>
                    <a:pt x="951366" y="322650"/>
                  </a:lnTo>
                  <a:lnTo>
                    <a:pt x="954088" y="319252"/>
                  </a:lnTo>
                  <a:lnTo>
                    <a:pt x="956356" y="315400"/>
                  </a:lnTo>
                  <a:lnTo>
                    <a:pt x="958397" y="311775"/>
                  </a:lnTo>
                  <a:lnTo>
                    <a:pt x="960665" y="307923"/>
                  </a:lnTo>
                  <a:lnTo>
                    <a:pt x="962252" y="304071"/>
                  </a:lnTo>
                  <a:lnTo>
                    <a:pt x="963840" y="299766"/>
                  </a:lnTo>
                  <a:lnTo>
                    <a:pt x="965200" y="295914"/>
                  </a:lnTo>
                  <a:lnTo>
                    <a:pt x="966334" y="291382"/>
                  </a:lnTo>
                  <a:lnTo>
                    <a:pt x="967695" y="287304"/>
                  </a:lnTo>
                  <a:lnTo>
                    <a:pt x="968375" y="282772"/>
                  </a:lnTo>
                  <a:lnTo>
                    <a:pt x="969056" y="278241"/>
                  </a:lnTo>
                  <a:lnTo>
                    <a:pt x="969282" y="273709"/>
                  </a:lnTo>
                  <a:lnTo>
                    <a:pt x="969509" y="268951"/>
                  </a:lnTo>
                  <a:lnTo>
                    <a:pt x="969282" y="264419"/>
                  </a:lnTo>
                  <a:lnTo>
                    <a:pt x="969056" y="259888"/>
                  </a:lnTo>
                  <a:lnTo>
                    <a:pt x="968375" y="255356"/>
                  </a:lnTo>
                  <a:lnTo>
                    <a:pt x="967695" y="251051"/>
                  </a:lnTo>
                  <a:lnTo>
                    <a:pt x="966334" y="246746"/>
                  </a:lnTo>
                  <a:lnTo>
                    <a:pt x="965200" y="242214"/>
                  </a:lnTo>
                  <a:lnTo>
                    <a:pt x="963840" y="238136"/>
                  </a:lnTo>
                  <a:lnTo>
                    <a:pt x="962252" y="234057"/>
                  </a:lnTo>
                  <a:lnTo>
                    <a:pt x="960665" y="230206"/>
                  </a:lnTo>
                  <a:lnTo>
                    <a:pt x="958397" y="226354"/>
                  </a:lnTo>
                  <a:lnTo>
                    <a:pt x="956356" y="222502"/>
                  </a:lnTo>
                  <a:lnTo>
                    <a:pt x="954088" y="218877"/>
                  </a:lnTo>
                  <a:lnTo>
                    <a:pt x="951366" y="215478"/>
                  </a:lnTo>
                  <a:lnTo>
                    <a:pt x="948872" y="211853"/>
                  </a:lnTo>
                  <a:lnTo>
                    <a:pt x="946150" y="208680"/>
                  </a:lnTo>
                  <a:lnTo>
                    <a:pt x="942975" y="205508"/>
                  </a:lnTo>
                  <a:lnTo>
                    <a:pt x="940027" y="202563"/>
                  </a:lnTo>
                  <a:lnTo>
                    <a:pt x="936625" y="199844"/>
                  </a:lnTo>
                  <a:lnTo>
                    <a:pt x="933223" y="197125"/>
                  </a:lnTo>
                  <a:lnTo>
                    <a:pt x="929822" y="194633"/>
                  </a:lnTo>
                  <a:lnTo>
                    <a:pt x="926193" y="192367"/>
                  </a:lnTo>
                  <a:lnTo>
                    <a:pt x="922565" y="190101"/>
                  </a:lnTo>
                  <a:lnTo>
                    <a:pt x="918482" y="188288"/>
                  </a:lnTo>
                  <a:lnTo>
                    <a:pt x="914400" y="186476"/>
                  </a:lnTo>
                  <a:lnTo>
                    <a:pt x="910545" y="184890"/>
                  </a:lnTo>
                  <a:lnTo>
                    <a:pt x="906236" y="183303"/>
                  </a:lnTo>
                  <a:lnTo>
                    <a:pt x="902154" y="182171"/>
                  </a:lnTo>
                  <a:lnTo>
                    <a:pt x="897618" y="181038"/>
                  </a:lnTo>
                  <a:lnTo>
                    <a:pt x="893309" y="180358"/>
                  </a:lnTo>
                  <a:lnTo>
                    <a:pt x="888773" y="179905"/>
                  </a:lnTo>
                  <a:lnTo>
                    <a:pt x="884238" y="179452"/>
                  </a:lnTo>
                  <a:lnTo>
                    <a:pt x="879702" y="179452"/>
                  </a:lnTo>
                  <a:lnTo>
                    <a:pt x="874940" y="179452"/>
                  </a:lnTo>
                  <a:close/>
                  <a:moveTo>
                    <a:pt x="873352" y="0"/>
                  </a:moveTo>
                  <a:lnTo>
                    <a:pt x="879702" y="0"/>
                  </a:lnTo>
                  <a:lnTo>
                    <a:pt x="885825" y="0"/>
                  </a:lnTo>
                  <a:lnTo>
                    <a:pt x="891722" y="680"/>
                  </a:lnTo>
                  <a:lnTo>
                    <a:pt x="897845" y="1586"/>
                  </a:lnTo>
                  <a:lnTo>
                    <a:pt x="903741" y="2719"/>
                  </a:lnTo>
                  <a:lnTo>
                    <a:pt x="909411" y="4532"/>
                  </a:lnTo>
                  <a:lnTo>
                    <a:pt x="915081" y="6571"/>
                  </a:lnTo>
                  <a:lnTo>
                    <a:pt x="920070" y="9063"/>
                  </a:lnTo>
                  <a:lnTo>
                    <a:pt x="925059" y="11782"/>
                  </a:lnTo>
                  <a:lnTo>
                    <a:pt x="1644197" y="471061"/>
                  </a:lnTo>
                  <a:lnTo>
                    <a:pt x="1648279" y="474006"/>
                  </a:lnTo>
                  <a:lnTo>
                    <a:pt x="1652134" y="476952"/>
                  </a:lnTo>
                  <a:lnTo>
                    <a:pt x="1655082" y="479897"/>
                  </a:lnTo>
                  <a:lnTo>
                    <a:pt x="1657577" y="482390"/>
                  </a:lnTo>
                  <a:lnTo>
                    <a:pt x="1659165" y="484882"/>
                  </a:lnTo>
                  <a:lnTo>
                    <a:pt x="1660072" y="487374"/>
                  </a:lnTo>
                  <a:lnTo>
                    <a:pt x="1660525" y="488507"/>
                  </a:lnTo>
                  <a:lnTo>
                    <a:pt x="1660525" y="489640"/>
                  </a:lnTo>
                  <a:lnTo>
                    <a:pt x="1660525" y="490547"/>
                  </a:lnTo>
                  <a:lnTo>
                    <a:pt x="1660298" y="491453"/>
                  </a:lnTo>
                  <a:lnTo>
                    <a:pt x="1659845" y="492586"/>
                  </a:lnTo>
                  <a:lnTo>
                    <a:pt x="1659391" y="493266"/>
                  </a:lnTo>
                  <a:lnTo>
                    <a:pt x="1658711" y="494172"/>
                  </a:lnTo>
                  <a:lnTo>
                    <a:pt x="1658031" y="495305"/>
                  </a:lnTo>
                  <a:lnTo>
                    <a:pt x="1655536" y="496664"/>
                  </a:lnTo>
                  <a:lnTo>
                    <a:pt x="1652815" y="497797"/>
                  </a:lnTo>
                  <a:lnTo>
                    <a:pt x="1649640" y="498703"/>
                  </a:lnTo>
                  <a:lnTo>
                    <a:pt x="1645557" y="499383"/>
                  </a:lnTo>
                  <a:lnTo>
                    <a:pt x="1640795" y="499836"/>
                  </a:lnTo>
                  <a:lnTo>
                    <a:pt x="1635579" y="500063"/>
                  </a:lnTo>
                  <a:lnTo>
                    <a:pt x="123598" y="500063"/>
                  </a:lnTo>
                  <a:lnTo>
                    <a:pt x="118382" y="499836"/>
                  </a:lnTo>
                  <a:lnTo>
                    <a:pt x="113620" y="499383"/>
                  </a:lnTo>
                  <a:lnTo>
                    <a:pt x="109765" y="498703"/>
                  </a:lnTo>
                  <a:lnTo>
                    <a:pt x="106136" y="497797"/>
                  </a:lnTo>
                  <a:lnTo>
                    <a:pt x="103415" y="496664"/>
                  </a:lnTo>
                  <a:lnTo>
                    <a:pt x="101373" y="495305"/>
                  </a:lnTo>
                  <a:lnTo>
                    <a:pt x="100466" y="494172"/>
                  </a:lnTo>
                  <a:lnTo>
                    <a:pt x="99786" y="493266"/>
                  </a:lnTo>
                  <a:lnTo>
                    <a:pt x="99106" y="492586"/>
                  </a:lnTo>
                  <a:lnTo>
                    <a:pt x="98652" y="491453"/>
                  </a:lnTo>
                  <a:lnTo>
                    <a:pt x="98652" y="490547"/>
                  </a:lnTo>
                  <a:lnTo>
                    <a:pt x="98425" y="489640"/>
                  </a:lnTo>
                  <a:lnTo>
                    <a:pt x="98652" y="488507"/>
                  </a:lnTo>
                  <a:lnTo>
                    <a:pt x="98879" y="487374"/>
                  </a:lnTo>
                  <a:lnTo>
                    <a:pt x="100013" y="484882"/>
                  </a:lnTo>
                  <a:lnTo>
                    <a:pt x="101827" y="482390"/>
                  </a:lnTo>
                  <a:lnTo>
                    <a:pt x="104095" y="479897"/>
                  </a:lnTo>
                  <a:lnTo>
                    <a:pt x="107270" y="476952"/>
                  </a:lnTo>
                  <a:lnTo>
                    <a:pt x="110672" y="474006"/>
                  </a:lnTo>
                  <a:lnTo>
                    <a:pt x="115207" y="471061"/>
                  </a:lnTo>
                  <a:lnTo>
                    <a:pt x="834345" y="11782"/>
                  </a:lnTo>
                  <a:lnTo>
                    <a:pt x="838881" y="9063"/>
                  </a:lnTo>
                  <a:lnTo>
                    <a:pt x="844323" y="6571"/>
                  </a:lnTo>
                  <a:lnTo>
                    <a:pt x="849766" y="4532"/>
                  </a:lnTo>
                  <a:lnTo>
                    <a:pt x="855209" y="2719"/>
                  </a:lnTo>
                  <a:lnTo>
                    <a:pt x="861106" y="1586"/>
                  </a:lnTo>
                  <a:lnTo>
                    <a:pt x="867229" y="680"/>
                  </a:lnTo>
                  <a:lnTo>
                    <a:pt x="873352" y="0"/>
                  </a:ln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gradFill>
                  <a:gsLst>
                    <a:gs pos="0">
                      <a:srgbClr val="EDD5A5"/>
                    </a:gs>
                    <a:gs pos="83000">
                      <a:schemeClr val="accent1">
                        <a:lumMod val="50000"/>
                      </a:schemeClr>
                    </a:gs>
                  </a:gsLst>
                  <a:lin ang="5400000" scaled="0"/>
                </a:gradFill>
                <a:latin typeface="+mn-lt"/>
                <a:ea typeface="+mn-ea"/>
              </a:endParaRPr>
            </a:p>
          </p:txBody>
        </p:sp>
      </p:grpSp>
      <p:sp>
        <p:nvSpPr>
          <p:cNvPr id="18" name="矩形 17"/>
          <p:cNvSpPr/>
          <p:nvPr/>
        </p:nvSpPr>
        <p:spPr>
          <a:xfrm>
            <a:off x="4248468" y="1999298"/>
            <a:ext cx="2011680" cy="645160"/>
          </a:xfrm>
          <a:prstGeom prst="rect">
            <a:avLst/>
          </a:prstGeom>
        </p:spPr>
        <p:txBody>
          <a:bodyPr wrap="none">
            <a:spAutoFit/>
          </a:bodyPr>
          <a:lstStyle/>
          <a:p>
            <a:pPr eaLnBrk="1" fontAlgn="auto" hangingPunct="1">
              <a:spcBef>
                <a:spcPts val="0"/>
              </a:spcBef>
              <a:spcAft>
                <a:spcPts val="0"/>
              </a:spcAft>
              <a:defRPr/>
            </a:pPr>
            <a:r>
              <a:rPr lang="zh-CN" altLang="en-US" sz="3600"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背景</a:t>
            </a:r>
            <a:r>
              <a:rPr lang="zh-CN" altLang="en-US" sz="3600"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rPr>
              <a:t>介绍</a:t>
            </a:r>
            <a:endParaRPr lang="zh-CN" altLang="zh-CN" sz="3600"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995738" y="1419225"/>
            <a:ext cx="0" cy="2089150"/>
          </a:xfrm>
          <a:prstGeom prst="line">
            <a:avLst/>
          </a:prstGeom>
          <a:ln w="12700">
            <a:gradFill>
              <a:gsLst>
                <a:gs pos="0">
                  <a:schemeClr val="accent1"/>
                </a:gs>
                <a:gs pos="100000">
                  <a:schemeClr val="accent1">
                    <a:lumMod val="5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7" name="TextBox 4"/>
          <p:cNvSpPr txBox="1">
            <a:spLocks noChangeArrowheads="1"/>
          </p:cNvSpPr>
          <p:nvPr/>
        </p:nvSpPr>
        <p:spPr bwMode="auto">
          <a:xfrm>
            <a:off x="1362710" y="2848293"/>
            <a:ext cx="25558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lgn="l" eaLnBrk="1" hangingPunct="1"/>
            <a:r>
              <a:rPr lang="en-US" altLang="zh-CN" sz="1600" dirty="0">
                <a:gradFill>
                  <a:gsLst>
                    <a:gs pos="0">
                      <a:srgbClr val="EDD5A5"/>
                    </a:gs>
                    <a:gs pos="83000">
                      <a:schemeClr val="accent1">
                        <a:lumMod val="50000"/>
                      </a:schemeClr>
                    </a:gs>
                  </a:gsLst>
                  <a:lin ang="5400000" scaled="0"/>
                </a:gradFill>
                <a:latin typeface="华文细黑" panose="02010600040101010101" pitchFamily="2" charset="-122"/>
                <a:ea typeface="华文细黑" panose="02010600040101010101" pitchFamily="2" charset="-122"/>
              </a:rPr>
              <a:t>background introduction</a:t>
            </a:r>
            <a:endParaRPr lang="en-US" altLang="zh-CN" sz="1600" dirty="0">
              <a:gradFill>
                <a:gsLst>
                  <a:gs pos="0">
                    <a:srgbClr val="EDD5A5"/>
                  </a:gs>
                  <a:gs pos="83000">
                    <a:schemeClr val="accent1">
                      <a:lumMod val="50000"/>
                    </a:schemeClr>
                  </a:gs>
                </a:gsLst>
                <a:lin ang="5400000" scaled="0"/>
              </a:gra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00" fill="hold"/>
                                        <p:tgtEl>
                                          <p:spTgt spid="28"/>
                                        </p:tgtEl>
                                        <p:attrNameLst>
                                          <p:attrName>ppt_x</p:attrName>
                                        </p:attrNameLst>
                                      </p:cBhvr>
                                      <p:tavLst>
                                        <p:tav tm="0">
                                          <p:val>
                                            <p:strVal val="#ppt_x"/>
                                          </p:val>
                                        </p:tav>
                                        <p:tav tm="100000">
                                          <p:val>
                                            <p:strVal val="#ppt_x"/>
                                          </p:val>
                                        </p:tav>
                                      </p:tavLst>
                                    </p:anim>
                                    <p:anim calcmode="lin" valueType="num">
                                      <p:cBhvr additive="base">
                                        <p:cTn id="8" dur="6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500"/>
                            </p:stCondLst>
                            <p:childTnLst>
                              <p:par>
                                <p:cTn id="14" presetID="2" presetClass="entr" presetSubtype="1" decel="10000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6888"/>
            <a:ext cx="4378325" cy="2632075"/>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5" name="文本框 4"/>
          <p:cNvSpPr txBox="1"/>
          <p:nvPr/>
        </p:nvSpPr>
        <p:spPr>
          <a:xfrm>
            <a:off x="4572000" y="1731963"/>
            <a:ext cx="4433888" cy="920115"/>
          </a:xfrm>
          <a:prstGeom prst="rect">
            <a:avLst/>
          </a:prstGeom>
          <a:noFill/>
        </p:spPr>
        <p:txBody>
          <a:bodyPr>
            <a:spAutoFit/>
          </a:bodyPr>
          <a:lstStyle/>
          <a:p>
            <a:pPr eaLnBrk="1" fontAlgn="auto" hangingPunct="1">
              <a:lnSpc>
                <a:spcPct val="130000"/>
              </a:lnSpc>
              <a:spcBef>
                <a:spcPts val="0"/>
              </a:spcBef>
              <a:spcAft>
                <a:spcPts val="0"/>
              </a:spcAft>
              <a:defRPr/>
            </a:pPr>
            <a:r>
              <a:rPr lang="zh-CN" altLang="zh-CN" sz="1100" dirty="0">
                <a:gradFill>
                  <a:gsLst>
                    <a:gs pos="0">
                      <a:schemeClr val="accent1"/>
                    </a:gs>
                    <a:gs pos="100000">
                      <a:schemeClr val="accent1">
                        <a:lumMod val="50000"/>
                      </a:schemeClr>
                    </a:gs>
                  </a:gsLst>
                  <a:lin ang="5400000" scaled="1"/>
                </a:gradFill>
                <a:latin typeface="微软雅黑" panose="020B0503020204020204" pitchFamily="34" charset="-122"/>
              </a:rPr>
              <a:t>是掌握学生对项目的设计和项目实施操作的一个好的理解方式，项目搭建主要是从学生理解</a:t>
            </a:r>
            <a:r>
              <a:rPr lang="zh-CN" altLang="zh-CN" sz="1100" dirty="0">
                <a:gradFill>
                  <a:gsLst>
                    <a:gs pos="0">
                      <a:schemeClr val="accent1"/>
                    </a:gs>
                    <a:gs pos="100000">
                      <a:schemeClr val="accent1">
                        <a:lumMod val="50000"/>
                      </a:schemeClr>
                    </a:gs>
                  </a:gsLst>
                  <a:lin ang="5400000" scaled="1"/>
                </a:gradFill>
                <a:latin typeface="微软雅黑" panose="020B0503020204020204" pitchFamily="34" charset="-122"/>
              </a:rPr>
              <a:t>、学生的完成情况、学生的项目思路和学生解决问题等方面进行了解学生的掌握知识的情况。</a:t>
            </a:r>
            <a:endParaRPr lang="zh-CN" altLang="zh-CN" sz="1100" dirty="0">
              <a:gradFill>
                <a:gsLst>
                  <a:gs pos="0">
                    <a:schemeClr val="accent1"/>
                  </a:gs>
                  <a:gs pos="100000">
                    <a:schemeClr val="accent1">
                      <a:lumMod val="50000"/>
                    </a:schemeClr>
                  </a:gs>
                </a:gsLst>
                <a:lin ang="5400000" scaled="1"/>
              </a:gradFill>
              <a:latin typeface="微软雅黑" panose="020B0503020204020204" pitchFamily="34" charset="-122"/>
            </a:endParaRPr>
          </a:p>
          <a:p>
            <a:pPr eaLnBrk="1" fontAlgn="auto" hangingPunct="1">
              <a:spcBef>
                <a:spcPts val="0"/>
              </a:spcBef>
              <a:spcAft>
                <a:spcPts val="0"/>
              </a:spcAft>
              <a:defRPr/>
            </a:pPr>
            <a:endParaRPr lang="zh-CN" altLang="zh-CN" sz="11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7"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背景</a:t>
            </a: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简介</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cxnSp>
        <p:nvCxnSpPr>
          <p:cNvPr id="4" name="直接连接符 3"/>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2" fill="hold" nodeType="withEffect">
                                  <p:stCondLst>
                                    <p:cond delay="40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childTnLst>
                          </p:cTn>
                        </p:par>
                        <p:par>
                          <p:cTn id="15" fill="hold">
                            <p:stCondLst>
                              <p:cond delay="500"/>
                            </p:stCondLst>
                            <p:childTnLst>
                              <p:par>
                                <p:cTn id="16" presetID="5" presetClass="entr" presetSubtype="1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086475" y="1495425"/>
            <a:ext cx="1911350" cy="652145"/>
            <a:chOff x="5831396" y="1495025"/>
            <a:chExt cx="1911575" cy="652658"/>
          </a:xfrm>
        </p:grpSpPr>
        <p:sp>
          <p:nvSpPr>
            <p:cNvPr id="4" name="文本框 3"/>
            <p:cNvSpPr txBox="1"/>
            <p:nvPr/>
          </p:nvSpPr>
          <p:spPr>
            <a:xfrm>
              <a:off x="5831396" y="1495025"/>
              <a:ext cx="1467023" cy="260555"/>
            </a:xfrm>
            <a:prstGeom prst="rect">
              <a:avLst/>
            </a:prstGeom>
            <a:noFill/>
          </p:spPr>
          <p:txBody>
            <a:bodyPr>
              <a:spAutoFit/>
            </a:bodyPr>
            <a:lstStyle/>
            <a:p>
              <a:pPr defTabSz="1087755" eaLnBrk="1" fontAlgn="auto" hangingPunct="1">
                <a:spcBef>
                  <a:spcPts val="0"/>
                </a:spcBef>
                <a:spcAft>
                  <a:spcPts val="0"/>
                </a:spcAft>
                <a:defRPr/>
              </a:pPr>
              <a:r>
                <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rPr>
                <a:t>刘宇斌</a:t>
              </a:r>
              <a:endPar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5" name="文本框 4"/>
            <p:cNvSpPr txBox="1"/>
            <p:nvPr/>
          </p:nvSpPr>
          <p:spPr>
            <a:xfrm>
              <a:off x="5831396" y="1655489"/>
              <a:ext cx="1297141" cy="252929"/>
            </a:xfrm>
            <a:prstGeom prst="rect">
              <a:avLst/>
            </a:prstGeom>
            <a:noFill/>
          </p:spPr>
          <p:txBody>
            <a:bodyPr>
              <a:spAutoFit/>
            </a:bodyPr>
            <a:lstStyle/>
            <a:p>
              <a:pPr defTabSz="1087755" eaLnBrk="1" fontAlgn="auto" hangingPunct="1">
                <a:spcBef>
                  <a:spcPts val="0"/>
                </a:spcBef>
                <a:spcAft>
                  <a:spcPts val="0"/>
                </a:spcAft>
                <a:defRPr/>
              </a:pPr>
              <a:endParaRPr lang="zh-CN" altLang="en-US" sz="105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6" name="文本框 5"/>
            <p:cNvSpPr txBox="1"/>
            <p:nvPr/>
          </p:nvSpPr>
          <p:spPr>
            <a:xfrm>
              <a:off x="5831396" y="1835017"/>
              <a:ext cx="1911575" cy="312666"/>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1200" dirty="0">
                  <a:gradFill>
                    <a:gsLst>
                      <a:gs pos="0">
                        <a:schemeClr val="accent1"/>
                      </a:gs>
                      <a:gs pos="100000">
                        <a:schemeClr val="accent1">
                          <a:lumMod val="50000"/>
                        </a:schemeClr>
                      </a:gs>
                    </a:gsLst>
                    <a:lin ang="5400000" scaled="1"/>
                  </a:gradFill>
                  <a:latin typeface="+mn-ea"/>
                  <a:ea typeface="+mn-ea"/>
                </a:rPr>
                <a:t>ppt</a:t>
              </a:r>
              <a:r>
                <a:rPr lang="zh-CN" altLang="en-US" sz="1200" dirty="0">
                  <a:gradFill>
                    <a:gsLst>
                      <a:gs pos="0">
                        <a:schemeClr val="accent1"/>
                      </a:gs>
                      <a:gs pos="100000">
                        <a:schemeClr val="accent1">
                          <a:lumMod val="50000"/>
                        </a:schemeClr>
                      </a:gs>
                    </a:gsLst>
                    <a:lin ang="5400000" scaled="1"/>
                  </a:gradFill>
                  <a:latin typeface="+mn-ea"/>
                  <a:ea typeface="+mn-ea"/>
                </a:rPr>
                <a:t>的制作和项目助手</a:t>
              </a:r>
              <a:endParaRPr lang="zh-CN" altLang="en-US" sz="1200" dirty="0">
                <a:gradFill>
                  <a:gsLst>
                    <a:gs pos="0">
                      <a:schemeClr val="accent1"/>
                    </a:gs>
                    <a:gs pos="100000">
                      <a:schemeClr val="accent1">
                        <a:lumMod val="50000"/>
                      </a:schemeClr>
                    </a:gs>
                  </a:gsLst>
                  <a:lin ang="5400000" scaled="1"/>
                </a:gradFill>
                <a:latin typeface="+mn-ea"/>
                <a:ea typeface="+mn-ea"/>
              </a:endParaRPr>
            </a:p>
          </p:txBody>
        </p:sp>
      </p:grpSp>
      <p:sp>
        <p:nvSpPr>
          <p:cNvPr id="7" name="椭圆 6"/>
          <p:cNvSpPr/>
          <p:nvPr/>
        </p:nvSpPr>
        <p:spPr>
          <a:xfrm>
            <a:off x="5013325" y="1421130"/>
            <a:ext cx="906463" cy="90805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gradFill>
                <a:gsLst>
                  <a:gs pos="0">
                    <a:schemeClr val="accent1"/>
                  </a:gs>
                  <a:gs pos="100000">
                    <a:schemeClr val="accent1">
                      <a:lumMod val="50000"/>
                    </a:schemeClr>
                  </a:gs>
                </a:gsLst>
                <a:lin ang="5400000" scaled="1"/>
              </a:gradFill>
              <a:latin typeface="华文细黑" panose="02010600040101010101" pitchFamily="2" charset="-122"/>
            </a:endParaRPr>
          </a:p>
        </p:txBody>
      </p:sp>
      <p:grpSp>
        <p:nvGrpSpPr>
          <p:cNvPr id="3" name="组合 2"/>
          <p:cNvGrpSpPr/>
          <p:nvPr/>
        </p:nvGrpSpPr>
        <p:grpSpPr bwMode="auto">
          <a:xfrm>
            <a:off x="6086475" y="3607435"/>
            <a:ext cx="1911350" cy="652144"/>
            <a:chOff x="5831396" y="2658177"/>
            <a:chExt cx="1911575" cy="651475"/>
          </a:xfrm>
        </p:grpSpPr>
        <p:sp>
          <p:nvSpPr>
            <p:cNvPr id="9" name="文本框 8"/>
            <p:cNvSpPr txBox="1"/>
            <p:nvPr/>
          </p:nvSpPr>
          <p:spPr>
            <a:xfrm>
              <a:off x="5831396" y="2658177"/>
              <a:ext cx="1467023" cy="260083"/>
            </a:xfrm>
            <a:prstGeom prst="rect">
              <a:avLst/>
            </a:prstGeom>
            <a:noFill/>
          </p:spPr>
          <p:txBody>
            <a:bodyPr>
              <a:spAutoFit/>
            </a:bodyPr>
            <a:lstStyle/>
            <a:p>
              <a:pPr defTabSz="1087755" eaLnBrk="1" fontAlgn="auto" hangingPunct="1">
                <a:spcBef>
                  <a:spcPts val="0"/>
                </a:spcBef>
                <a:spcAft>
                  <a:spcPts val="0"/>
                </a:spcAft>
                <a:defRPr/>
              </a:pPr>
              <a:r>
                <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rPr>
                <a:t>周诚</a:t>
              </a:r>
              <a:endPar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10" name="文本框 9"/>
            <p:cNvSpPr txBox="1"/>
            <p:nvPr/>
          </p:nvSpPr>
          <p:spPr>
            <a:xfrm>
              <a:off x="5831396" y="2818351"/>
              <a:ext cx="1297141" cy="255325"/>
            </a:xfrm>
            <a:prstGeom prst="rect">
              <a:avLst/>
            </a:prstGeom>
            <a:noFill/>
          </p:spPr>
          <p:txBody>
            <a:bodyPr>
              <a:spAutoFit/>
            </a:bodyPr>
            <a:lstStyle/>
            <a:p>
              <a:pPr defTabSz="1087755" eaLnBrk="1" fontAlgn="auto" hangingPunct="1">
                <a:spcBef>
                  <a:spcPts val="0"/>
                </a:spcBef>
                <a:spcAft>
                  <a:spcPts val="0"/>
                </a:spcAft>
                <a:defRPr/>
              </a:pPr>
              <a:r>
                <a:rPr lang="en-US" altLang="zh-CN" sz="1050" dirty="0">
                  <a:gradFill>
                    <a:gsLst>
                      <a:gs pos="0">
                        <a:schemeClr val="accent1"/>
                      </a:gs>
                      <a:gs pos="100000">
                        <a:schemeClr val="accent1">
                          <a:lumMod val="50000"/>
                        </a:schemeClr>
                      </a:gs>
                    </a:gsLst>
                    <a:lin ang="5400000" scaled="1"/>
                  </a:gradFill>
                  <a:latin typeface="华文细黑" panose="02010600040101010101" pitchFamily="2" charset="-122"/>
                  <a:ea typeface="+mn-ea"/>
                </a:rPr>
                <a:t>Designer</a:t>
              </a:r>
              <a:endParaRPr lang="en-US" altLang="zh-CN" sz="105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11" name="文本框 10"/>
            <p:cNvSpPr txBox="1"/>
            <p:nvPr/>
          </p:nvSpPr>
          <p:spPr>
            <a:xfrm>
              <a:off x="5831396" y="2997553"/>
              <a:ext cx="1911575" cy="312099"/>
            </a:xfrm>
            <a:prstGeom prst="rect">
              <a:avLst/>
            </a:prstGeom>
            <a:noFill/>
          </p:spPr>
          <p:txBody>
            <a:bodyPr>
              <a:spAutoFit/>
            </a:bodyPr>
            <a:lstStyle/>
            <a:p>
              <a:pPr eaLnBrk="1" fontAlgn="auto" hangingPunct="1">
                <a:lnSpc>
                  <a:spcPct val="120000"/>
                </a:lnSpc>
                <a:spcBef>
                  <a:spcPts val="0"/>
                </a:spcBef>
                <a:spcAft>
                  <a:spcPts val="0"/>
                </a:spcAft>
                <a:defRPr/>
              </a:pPr>
              <a:r>
                <a:rPr lang="zh-CN" altLang="en-US" sz="1200" dirty="0">
                  <a:gradFill>
                    <a:gsLst>
                      <a:gs pos="0">
                        <a:schemeClr val="accent1"/>
                      </a:gs>
                      <a:gs pos="100000">
                        <a:schemeClr val="accent1">
                          <a:lumMod val="50000"/>
                        </a:schemeClr>
                      </a:gs>
                    </a:gsLst>
                    <a:lin ang="5400000" scaled="1"/>
                  </a:gradFill>
                  <a:latin typeface="华文细黑" panose="02010600040101010101" pitchFamily="2" charset="-122"/>
                  <a:ea typeface="+mn-ea"/>
                </a:rPr>
                <a:t>主要项目搭建</a:t>
              </a:r>
              <a:endParaRPr lang="zh-CN" altLang="en-US" sz="120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grpSp>
      <p:sp>
        <p:nvSpPr>
          <p:cNvPr id="12" name="椭圆 11"/>
          <p:cNvSpPr/>
          <p:nvPr/>
        </p:nvSpPr>
        <p:spPr>
          <a:xfrm>
            <a:off x="5013325" y="3413125"/>
            <a:ext cx="906463" cy="908050"/>
          </a:xfrm>
          <a:prstGeom prst="ellipse">
            <a:avLst/>
          </a:prstGeom>
          <a:blipFill rotWithShape="1">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gradFill>
                <a:gsLst>
                  <a:gs pos="0">
                    <a:schemeClr val="accent1"/>
                  </a:gs>
                  <a:gs pos="100000">
                    <a:schemeClr val="accent1">
                      <a:lumMod val="50000"/>
                    </a:schemeClr>
                  </a:gs>
                </a:gsLst>
                <a:lin ang="5400000" scaled="1"/>
              </a:gradFill>
              <a:latin typeface="华文细黑" panose="02010600040101010101" pitchFamily="2" charset="-122"/>
            </a:endParaRPr>
          </a:p>
        </p:txBody>
      </p:sp>
      <p:grpSp>
        <p:nvGrpSpPr>
          <p:cNvPr id="23" name="组合 22"/>
          <p:cNvGrpSpPr/>
          <p:nvPr/>
        </p:nvGrpSpPr>
        <p:grpSpPr bwMode="auto">
          <a:xfrm>
            <a:off x="949960" y="2441575"/>
            <a:ext cx="1911350" cy="672783"/>
            <a:chOff x="1024569" y="1501454"/>
            <a:chExt cx="1911576" cy="673407"/>
          </a:xfrm>
        </p:grpSpPr>
        <p:sp>
          <p:nvSpPr>
            <p:cNvPr id="19" name="文本框 18"/>
            <p:cNvSpPr txBox="1"/>
            <p:nvPr/>
          </p:nvSpPr>
          <p:spPr>
            <a:xfrm>
              <a:off x="1024569" y="1501454"/>
              <a:ext cx="1911576" cy="260592"/>
            </a:xfrm>
            <a:prstGeom prst="rect">
              <a:avLst/>
            </a:prstGeom>
            <a:noFill/>
          </p:spPr>
          <p:txBody>
            <a:bodyPr>
              <a:spAutoFit/>
            </a:bodyPr>
            <a:lstStyle/>
            <a:p>
              <a:pPr algn="r" defTabSz="1087755" eaLnBrk="1" fontAlgn="auto" hangingPunct="1">
                <a:spcBef>
                  <a:spcPts val="0"/>
                </a:spcBef>
                <a:spcAft>
                  <a:spcPts val="0"/>
                </a:spcAft>
                <a:defRPr/>
              </a:pPr>
              <a:r>
                <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rPr>
                <a:t>刘子威</a:t>
              </a:r>
              <a:endParaRPr lang="zh-CN" altLang="en-US" sz="110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20" name="文本框 19"/>
            <p:cNvSpPr txBox="1"/>
            <p:nvPr/>
          </p:nvSpPr>
          <p:spPr>
            <a:xfrm>
              <a:off x="1024569" y="1682597"/>
              <a:ext cx="1911576" cy="252965"/>
            </a:xfrm>
            <a:prstGeom prst="rect">
              <a:avLst/>
            </a:prstGeom>
            <a:noFill/>
          </p:spPr>
          <p:txBody>
            <a:bodyPr>
              <a:spAutoFit/>
            </a:bodyPr>
            <a:lstStyle/>
            <a:p>
              <a:pPr algn="r" defTabSz="1087755" eaLnBrk="1" fontAlgn="auto" hangingPunct="1">
                <a:spcBef>
                  <a:spcPts val="0"/>
                </a:spcBef>
                <a:spcAft>
                  <a:spcPts val="0"/>
                </a:spcAft>
                <a:defRPr/>
              </a:pPr>
              <a:endParaRPr lang="en-US" altLang="zh-CN" sz="105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sp>
          <p:nvSpPr>
            <p:cNvPr id="21" name="文本框 20"/>
            <p:cNvSpPr txBox="1"/>
            <p:nvPr/>
          </p:nvSpPr>
          <p:spPr>
            <a:xfrm>
              <a:off x="1024569" y="1862151"/>
              <a:ext cx="1911576" cy="312710"/>
            </a:xfrm>
            <a:prstGeom prst="rect">
              <a:avLst/>
            </a:prstGeom>
            <a:noFill/>
          </p:spPr>
          <p:txBody>
            <a:bodyPr>
              <a:spAutoFit/>
            </a:bodyPr>
            <a:lstStyle/>
            <a:p>
              <a:pPr algn="r" eaLnBrk="1" fontAlgn="auto" hangingPunct="1">
                <a:lnSpc>
                  <a:spcPct val="120000"/>
                </a:lnSpc>
                <a:spcBef>
                  <a:spcPts val="0"/>
                </a:spcBef>
                <a:spcAft>
                  <a:spcPts val="0"/>
                </a:spcAft>
                <a:defRPr/>
              </a:pPr>
              <a:r>
                <a:rPr lang="zh-CN" altLang="en-US" sz="1200" dirty="0">
                  <a:gradFill>
                    <a:gsLst>
                      <a:gs pos="0">
                        <a:schemeClr val="accent1"/>
                      </a:gs>
                      <a:gs pos="100000">
                        <a:schemeClr val="accent1">
                          <a:lumMod val="50000"/>
                        </a:schemeClr>
                      </a:gs>
                    </a:gsLst>
                    <a:lin ang="5400000" scaled="1"/>
                  </a:gradFill>
                  <a:latin typeface="华文细黑" panose="02010600040101010101" pitchFamily="2" charset="-122"/>
                  <a:ea typeface="+mn-ea"/>
                </a:rPr>
                <a:t>演讲内容和项目助手</a:t>
              </a:r>
              <a:endParaRPr lang="zh-CN" altLang="en-US" sz="1200" dirty="0">
                <a:gradFill>
                  <a:gsLst>
                    <a:gs pos="0">
                      <a:schemeClr val="accent1"/>
                    </a:gs>
                    <a:gs pos="100000">
                      <a:schemeClr val="accent1">
                        <a:lumMod val="50000"/>
                      </a:schemeClr>
                    </a:gs>
                  </a:gsLst>
                  <a:lin ang="5400000" scaled="1"/>
                </a:gradFill>
                <a:latin typeface="华文细黑" panose="02010600040101010101" pitchFamily="2" charset="-122"/>
                <a:ea typeface="+mn-ea"/>
              </a:endParaRPr>
            </a:p>
          </p:txBody>
        </p:sp>
      </p:grpSp>
      <p:sp>
        <p:nvSpPr>
          <p:cNvPr id="22" name="椭圆 21"/>
          <p:cNvSpPr/>
          <p:nvPr/>
        </p:nvSpPr>
        <p:spPr>
          <a:xfrm>
            <a:off x="3190875" y="2329180"/>
            <a:ext cx="908050" cy="906463"/>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gradFill>
                <a:gsLst>
                  <a:gs pos="0">
                    <a:schemeClr val="accent1"/>
                  </a:gs>
                  <a:gs pos="100000">
                    <a:schemeClr val="accent1">
                      <a:lumMod val="50000"/>
                    </a:schemeClr>
                  </a:gs>
                </a:gsLst>
                <a:lin ang="5400000" scaled="1"/>
              </a:gradFill>
              <a:latin typeface="华文细黑" panose="02010600040101010101" pitchFamily="2" charset="-122"/>
            </a:endParaRPr>
          </a:p>
        </p:txBody>
      </p:sp>
      <p:cxnSp>
        <p:nvCxnSpPr>
          <p:cNvPr id="33" name="直接连接符 32"/>
          <p:cNvCxnSpPr/>
          <p:nvPr/>
        </p:nvCxnSpPr>
        <p:spPr>
          <a:xfrm>
            <a:off x="4605338" y="1511300"/>
            <a:ext cx="0" cy="31448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8"/>
          <p:cNvSpPr txBox="1">
            <a:spLocks noChangeArrowheads="1"/>
          </p:cNvSpPr>
          <p:nvPr/>
        </p:nvSpPr>
        <p:spPr bwMode="auto">
          <a:xfrm>
            <a:off x="3863975" y="2540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项目成员</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45" name="Content Placeholder 2"/>
          <p:cNvSpPr txBox="1"/>
          <p:nvPr/>
        </p:nvSpPr>
        <p:spPr>
          <a:xfrm>
            <a:off x="1759903" y="715963"/>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组员的分工和介绍</a:t>
            </a:r>
            <a:endPar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46" name="直接连接符 45"/>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par>
                                <p:cTn id="12" presetID="22" presetClass="entr" presetSubtype="2" fill="hold" nodeType="withEffect">
                                  <p:stCondLst>
                                    <p:cond delay="40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500"/>
                                        <p:tgtEl>
                                          <p:spTgt spid="4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6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fill="hold"/>
                                        <p:tgtEl>
                                          <p:spTgt spid="7"/>
                                        </p:tgtEl>
                                        <p:attrNameLst>
                                          <p:attrName>ppt_w</p:attrName>
                                        </p:attrNameLst>
                                      </p:cBhvr>
                                      <p:tavLst>
                                        <p:tav tm="0">
                                          <p:val>
                                            <p:fltVal val="0"/>
                                          </p:val>
                                        </p:tav>
                                        <p:tav tm="100000">
                                          <p:val>
                                            <p:strVal val="#ppt_w"/>
                                          </p:val>
                                        </p:tav>
                                      </p:tavLst>
                                    </p:anim>
                                    <p:anim calcmode="lin" valueType="num">
                                      <p:cBhvr>
                                        <p:cTn id="28" dur="250" fill="hold"/>
                                        <p:tgtEl>
                                          <p:spTgt spid="7"/>
                                        </p:tgtEl>
                                        <p:attrNameLst>
                                          <p:attrName>ppt_h</p:attrName>
                                        </p:attrNameLst>
                                      </p:cBhvr>
                                      <p:tavLst>
                                        <p:tav tm="0">
                                          <p:val>
                                            <p:fltVal val="0"/>
                                          </p:val>
                                        </p:tav>
                                        <p:tav tm="100000">
                                          <p:val>
                                            <p:strVal val="#ppt_h"/>
                                          </p:val>
                                        </p:tav>
                                      </p:tavLst>
                                    </p:anim>
                                    <p:animEffect transition="in" filter="fade">
                                      <p:cBhvr>
                                        <p:cTn id="29" dur="250"/>
                                        <p:tgtEl>
                                          <p:spTgt spid="7"/>
                                        </p:tgtEl>
                                      </p:cBhvr>
                                    </p:animEffect>
                                  </p:childTnLst>
                                </p:cTn>
                              </p:par>
                              <p:par>
                                <p:cTn id="30" presetID="6" presetClass="emph" presetSubtype="0" decel="100000" fill="hold" grpId="1" nodeType="withEffect">
                                  <p:stCondLst>
                                    <p:cond delay="200"/>
                                  </p:stCondLst>
                                  <p:childTnLst>
                                    <p:animScale>
                                      <p:cBhvr>
                                        <p:cTn id="31" dur="250" fill="hold"/>
                                        <p:tgtEl>
                                          <p:spTgt spid="7"/>
                                        </p:tgtEl>
                                      </p:cBhvr>
                                      <p:by x="110000" y="110000"/>
                                    </p:animScale>
                                  </p:childTnLst>
                                </p:cTn>
                              </p:par>
                              <p:par>
                                <p:cTn id="32" presetID="6" presetClass="emph" presetSubtype="0" decel="100000" fill="hold" grpId="2" nodeType="withEffect">
                                  <p:stCondLst>
                                    <p:cond delay="300"/>
                                  </p:stCondLst>
                                  <p:childTnLst>
                                    <p:animScale>
                                      <p:cBhvr>
                                        <p:cTn id="33" dur="250" fill="hold"/>
                                        <p:tgtEl>
                                          <p:spTgt spid="7"/>
                                        </p:tgtEl>
                                      </p:cBhvr>
                                      <p:by x="91000" y="91000"/>
                                    </p:animScale>
                                  </p:childTnLst>
                                </p:cTn>
                              </p:par>
                            </p:childTnLst>
                          </p:cTn>
                        </p:par>
                        <p:par>
                          <p:cTn id="34" fill="hold">
                            <p:stCondLst>
                              <p:cond delay="1000"/>
                            </p:stCondLst>
                            <p:childTnLst>
                              <p:par>
                                <p:cTn id="35" presetID="2" presetClass="entr" presetSubtype="2" decel="10000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50" fill="hold"/>
                                        <p:tgtEl>
                                          <p:spTgt spid="12"/>
                                        </p:tgtEl>
                                        <p:attrNameLst>
                                          <p:attrName>ppt_w</p:attrName>
                                        </p:attrNameLst>
                                      </p:cBhvr>
                                      <p:tavLst>
                                        <p:tav tm="0">
                                          <p:val>
                                            <p:fltVal val="0"/>
                                          </p:val>
                                        </p:tav>
                                        <p:tav tm="100000">
                                          <p:val>
                                            <p:strVal val="#ppt_w"/>
                                          </p:val>
                                        </p:tav>
                                      </p:tavLst>
                                    </p:anim>
                                    <p:anim calcmode="lin" valueType="num">
                                      <p:cBhvr>
                                        <p:cTn id="43" dur="250" fill="hold"/>
                                        <p:tgtEl>
                                          <p:spTgt spid="12"/>
                                        </p:tgtEl>
                                        <p:attrNameLst>
                                          <p:attrName>ppt_h</p:attrName>
                                        </p:attrNameLst>
                                      </p:cBhvr>
                                      <p:tavLst>
                                        <p:tav tm="0">
                                          <p:val>
                                            <p:fltVal val="0"/>
                                          </p:val>
                                        </p:tav>
                                        <p:tav tm="100000">
                                          <p:val>
                                            <p:strVal val="#ppt_h"/>
                                          </p:val>
                                        </p:tav>
                                      </p:tavLst>
                                    </p:anim>
                                    <p:animEffect transition="in" filter="fade">
                                      <p:cBhvr>
                                        <p:cTn id="44" dur="250"/>
                                        <p:tgtEl>
                                          <p:spTgt spid="12"/>
                                        </p:tgtEl>
                                      </p:cBhvr>
                                    </p:animEffect>
                                  </p:childTnLst>
                                </p:cTn>
                              </p:par>
                              <p:par>
                                <p:cTn id="45" presetID="6" presetClass="emph" presetSubtype="0" decel="100000" fill="hold" grpId="1" nodeType="withEffect">
                                  <p:stCondLst>
                                    <p:cond delay="200"/>
                                  </p:stCondLst>
                                  <p:childTnLst>
                                    <p:animScale>
                                      <p:cBhvr>
                                        <p:cTn id="46" dur="250" fill="hold"/>
                                        <p:tgtEl>
                                          <p:spTgt spid="12"/>
                                        </p:tgtEl>
                                      </p:cBhvr>
                                      <p:by x="110000" y="110000"/>
                                    </p:animScale>
                                  </p:childTnLst>
                                </p:cTn>
                              </p:par>
                              <p:par>
                                <p:cTn id="47" presetID="6" presetClass="emph" presetSubtype="0" decel="100000" fill="hold" grpId="2" nodeType="withEffect">
                                  <p:stCondLst>
                                    <p:cond delay="300"/>
                                  </p:stCondLst>
                                  <p:childTnLst>
                                    <p:animScale>
                                      <p:cBhvr>
                                        <p:cTn id="48" dur="250" fill="hold"/>
                                        <p:tgtEl>
                                          <p:spTgt spid="12"/>
                                        </p:tgtEl>
                                      </p:cBhvr>
                                      <p:by x="91000" y="91000"/>
                                    </p:animScale>
                                  </p:childTnLst>
                                </p:cTn>
                              </p:par>
                            </p:childTnLst>
                          </p:cTn>
                        </p:par>
                        <p:par>
                          <p:cTn id="49" fill="hold">
                            <p:stCondLst>
                              <p:cond delay="2000"/>
                            </p:stCondLst>
                            <p:childTnLst>
                              <p:par>
                                <p:cTn id="50" presetID="2" presetClass="entr" presetSubtype="2" decel="10000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250" fill="hold"/>
                                        <p:tgtEl>
                                          <p:spTgt spid="22"/>
                                        </p:tgtEl>
                                        <p:attrNameLst>
                                          <p:attrName>ppt_w</p:attrName>
                                        </p:attrNameLst>
                                      </p:cBhvr>
                                      <p:tavLst>
                                        <p:tav tm="0">
                                          <p:val>
                                            <p:fltVal val="0"/>
                                          </p:val>
                                        </p:tav>
                                        <p:tav tm="100000">
                                          <p:val>
                                            <p:strVal val="#ppt_w"/>
                                          </p:val>
                                        </p:tav>
                                      </p:tavLst>
                                    </p:anim>
                                    <p:anim calcmode="lin" valueType="num">
                                      <p:cBhvr>
                                        <p:cTn id="58" dur="250" fill="hold"/>
                                        <p:tgtEl>
                                          <p:spTgt spid="22"/>
                                        </p:tgtEl>
                                        <p:attrNameLst>
                                          <p:attrName>ppt_h</p:attrName>
                                        </p:attrNameLst>
                                      </p:cBhvr>
                                      <p:tavLst>
                                        <p:tav tm="0">
                                          <p:val>
                                            <p:fltVal val="0"/>
                                          </p:val>
                                        </p:tav>
                                        <p:tav tm="100000">
                                          <p:val>
                                            <p:strVal val="#ppt_h"/>
                                          </p:val>
                                        </p:tav>
                                      </p:tavLst>
                                    </p:anim>
                                    <p:animEffect transition="in" filter="fade">
                                      <p:cBhvr>
                                        <p:cTn id="59" dur="250"/>
                                        <p:tgtEl>
                                          <p:spTgt spid="22"/>
                                        </p:tgtEl>
                                      </p:cBhvr>
                                    </p:animEffect>
                                  </p:childTnLst>
                                </p:cTn>
                              </p:par>
                              <p:par>
                                <p:cTn id="60" presetID="6" presetClass="emph" presetSubtype="0" decel="100000" fill="hold" grpId="1" nodeType="withEffect">
                                  <p:stCondLst>
                                    <p:cond delay="200"/>
                                  </p:stCondLst>
                                  <p:childTnLst>
                                    <p:animScale>
                                      <p:cBhvr>
                                        <p:cTn id="61" dur="250" fill="hold"/>
                                        <p:tgtEl>
                                          <p:spTgt spid="22"/>
                                        </p:tgtEl>
                                      </p:cBhvr>
                                      <p:by x="110000" y="110000"/>
                                    </p:animScale>
                                  </p:childTnLst>
                                </p:cTn>
                              </p:par>
                              <p:par>
                                <p:cTn id="62" presetID="6" presetClass="emph" presetSubtype="0" decel="100000" fill="hold" grpId="2" nodeType="withEffect">
                                  <p:stCondLst>
                                    <p:cond delay="300"/>
                                  </p:stCondLst>
                                  <p:childTnLst>
                                    <p:animScale>
                                      <p:cBhvr>
                                        <p:cTn id="63" dur="250" fill="hold"/>
                                        <p:tgtEl>
                                          <p:spTgt spid="22"/>
                                        </p:tgtEl>
                                      </p:cBhvr>
                                      <p:by x="91000" y="91000"/>
                                    </p:animScale>
                                  </p:childTnLst>
                                </p:cTn>
                              </p:par>
                            </p:childTnLst>
                          </p:cTn>
                        </p:par>
                        <p:par>
                          <p:cTn id="64" fill="hold">
                            <p:stCondLst>
                              <p:cond delay="3000"/>
                            </p:stCondLst>
                            <p:childTnLst>
                              <p:par>
                                <p:cTn id="65" presetID="2" presetClass="entr" presetSubtype="8" decel="10000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12" grpId="0" bldLvl="0" animBg="1"/>
      <p:bldP spid="12" grpId="1" bldLvl="0" animBg="1"/>
      <p:bldP spid="12" grpId="2" bldLvl="0" animBg="1"/>
      <p:bldP spid="22" grpId="0" bldLvl="0" animBg="1"/>
      <p:bldP spid="22" grpId="1" bldLvl="0" animBg="1"/>
      <p:bldP spid="22" grpId="2" bldLvl="0" animBg="1"/>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51"/>
          <p:cNvSpPr txBox="1"/>
          <p:nvPr/>
        </p:nvSpPr>
        <p:spPr bwMode="auto">
          <a:xfrm>
            <a:off x="741680" y="2689225"/>
            <a:ext cx="1992313" cy="64516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400" b="1" dirty="0">
                <a:gradFill>
                  <a:gsLst>
                    <a:gs pos="0">
                      <a:schemeClr val="accent1"/>
                    </a:gs>
                    <a:gs pos="100000">
                      <a:schemeClr val="accent1">
                        <a:lumMod val="50000"/>
                      </a:schemeClr>
                    </a:gs>
                  </a:gsLst>
                  <a:lin ang="5400000" scaled="1"/>
                </a:gradFill>
                <a:latin typeface="+mn-ea"/>
                <a:ea typeface="+mn-ea"/>
              </a:rPr>
              <a:t>品质</a:t>
            </a:r>
            <a:endParaRPr lang="zh-CN" altLang="en-US" sz="2400" b="1" dirty="0">
              <a:gradFill>
                <a:gsLst>
                  <a:gs pos="0">
                    <a:schemeClr val="accent1"/>
                  </a:gs>
                  <a:gs pos="100000">
                    <a:schemeClr val="accent1">
                      <a:lumMod val="50000"/>
                    </a:schemeClr>
                  </a:gs>
                </a:gsLst>
                <a:lin ang="5400000" scaled="1"/>
              </a:gradFill>
              <a:latin typeface="+mn-ea"/>
              <a:ea typeface="+mn-ea"/>
            </a:endParaRPr>
          </a:p>
        </p:txBody>
      </p:sp>
      <p:sp>
        <p:nvSpPr>
          <p:cNvPr id="35" name="TextBox 51"/>
          <p:cNvSpPr txBox="1"/>
          <p:nvPr/>
        </p:nvSpPr>
        <p:spPr bwMode="auto">
          <a:xfrm>
            <a:off x="4699000" y="2689225"/>
            <a:ext cx="1992313" cy="64516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rPr>
              <a:t>客户</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36" name="TextBox 51"/>
          <p:cNvSpPr txBox="1"/>
          <p:nvPr/>
        </p:nvSpPr>
        <p:spPr bwMode="auto">
          <a:xfrm>
            <a:off x="6596063" y="1849438"/>
            <a:ext cx="1993900" cy="64516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rPr>
              <a:t>留住不会跑。</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sp>
        <p:nvSpPr>
          <p:cNvPr id="37" name="TextBox 51"/>
          <p:cNvSpPr txBox="1"/>
          <p:nvPr/>
        </p:nvSpPr>
        <p:spPr bwMode="auto">
          <a:xfrm>
            <a:off x="2751138" y="1857375"/>
            <a:ext cx="1992312" cy="645160"/>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rPr>
              <a:t>你我做得好，</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a typeface="+mn-ea"/>
            </a:endParaRPr>
          </a:p>
        </p:txBody>
      </p:sp>
      <p:grpSp>
        <p:nvGrpSpPr>
          <p:cNvPr id="2" name="组合 1"/>
          <p:cNvGrpSpPr/>
          <p:nvPr/>
        </p:nvGrpSpPr>
        <p:grpSpPr bwMode="auto">
          <a:xfrm>
            <a:off x="785813" y="1643063"/>
            <a:ext cx="1903412" cy="1903412"/>
            <a:chOff x="785786" y="1643056"/>
            <a:chExt cx="1903642" cy="1903642"/>
          </a:xfrm>
        </p:grpSpPr>
        <p:sp>
          <p:nvSpPr>
            <p:cNvPr id="23" name="Arc 7"/>
            <p:cNvSpPr/>
            <p:nvPr/>
          </p:nvSpPr>
          <p:spPr>
            <a:xfrm>
              <a:off x="785786" y="1643056"/>
              <a:ext cx="1903642" cy="1903642"/>
            </a:xfrm>
            <a:prstGeom prst="arc">
              <a:avLst>
                <a:gd name="adj1" fmla="val 10782369"/>
                <a:gd name="adj2" fmla="val 0"/>
              </a:avLst>
            </a:prstGeom>
            <a:gradFill>
              <a:gsLst>
                <a:gs pos="0">
                  <a:schemeClr val="accent1"/>
                </a:gs>
                <a:gs pos="100000">
                  <a:schemeClr val="accent1">
                    <a:lumMod val="50000"/>
                  </a:schemeClr>
                </a:gs>
              </a:gsLst>
              <a:lin ang="5400000" scaled="1"/>
            </a:gra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en-US">
                <a:gradFill>
                  <a:gsLst>
                    <a:gs pos="0">
                      <a:schemeClr val="accent1"/>
                    </a:gs>
                    <a:gs pos="100000">
                      <a:schemeClr val="accent1">
                        <a:lumMod val="50000"/>
                      </a:schemeClr>
                    </a:gs>
                  </a:gsLst>
                  <a:lin ang="5400000" scaled="1"/>
                </a:gradFill>
                <a:latin typeface="+mn-lt"/>
                <a:ea typeface="+mn-ea"/>
              </a:endParaRPr>
            </a:p>
          </p:txBody>
        </p:sp>
        <p:sp>
          <p:nvSpPr>
            <p:cNvPr id="38" name="Freeform 36"/>
            <p:cNvSpPr>
              <a:spLocks noChangeAspect="1" noEditPoints="1" noChangeArrowheads="1"/>
            </p:cNvSpPr>
            <p:nvPr/>
          </p:nvSpPr>
          <p:spPr bwMode="auto">
            <a:xfrm>
              <a:off x="1444678" y="1952655"/>
              <a:ext cx="493773" cy="493773"/>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97"/>
                <a:gd name="T95" fmla="*/ 97 w 97"/>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gradFill>
                  <a:gsLst>
                    <a:gs pos="0">
                      <a:schemeClr val="accent1"/>
                    </a:gs>
                    <a:gs pos="100000">
                      <a:schemeClr val="accent1">
                        <a:lumMod val="50000"/>
                      </a:schemeClr>
                    </a:gs>
                  </a:gsLst>
                  <a:lin ang="5400000" scaled="1"/>
                </a:gradFill>
                <a:latin typeface="Calibri" panose="020F0502020204030204" pitchFamily="34" charset="0"/>
                <a:ea typeface="+mn-ea"/>
                <a:sym typeface="宋体" panose="02010600030101010101" pitchFamily="2" charset="-122"/>
              </a:endParaRPr>
            </a:p>
          </p:txBody>
        </p:sp>
      </p:grpSp>
      <p:grpSp>
        <p:nvGrpSpPr>
          <p:cNvPr id="4" name="组合 3"/>
          <p:cNvGrpSpPr/>
          <p:nvPr/>
        </p:nvGrpSpPr>
        <p:grpSpPr bwMode="auto">
          <a:xfrm>
            <a:off x="2714625" y="1643063"/>
            <a:ext cx="1903413" cy="1903412"/>
            <a:chOff x="2714612" y="1643056"/>
            <a:chExt cx="1903642" cy="1903642"/>
          </a:xfrm>
        </p:grpSpPr>
        <p:sp>
          <p:nvSpPr>
            <p:cNvPr id="29" name="Arc 8"/>
            <p:cNvSpPr/>
            <p:nvPr/>
          </p:nvSpPr>
          <p:spPr>
            <a:xfrm>
              <a:off x="2714612" y="1643056"/>
              <a:ext cx="1903642" cy="1903642"/>
            </a:xfrm>
            <a:prstGeom prst="arc">
              <a:avLst>
                <a:gd name="adj1" fmla="val 21571566"/>
                <a:gd name="adj2" fmla="val 10822907"/>
              </a:avLst>
            </a:prstGeom>
            <a:gradFill>
              <a:gsLst>
                <a:gs pos="0">
                  <a:schemeClr val="accent1"/>
                </a:gs>
                <a:gs pos="100000">
                  <a:schemeClr val="accent1">
                    <a:lumMod val="50000"/>
                  </a:schemeClr>
                </a:gs>
              </a:gsLst>
              <a:lin ang="5400000" scaled="1"/>
            </a:gra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gradFill>
                  <a:gsLst>
                    <a:gs pos="0">
                      <a:schemeClr val="accent1"/>
                    </a:gs>
                    <a:gs pos="100000">
                      <a:schemeClr val="accent1">
                        <a:lumMod val="50000"/>
                      </a:schemeClr>
                    </a:gs>
                  </a:gsLst>
                  <a:lin ang="5400000" scaled="1"/>
                </a:gradFill>
              </a:endParaRPr>
            </a:p>
          </p:txBody>
        </p:sp>
        <p:sp>
          <p:nvSpPr>
            <p:cNvPr id="39" name="Freeform 73"/>
            <p:cNvSpPr>
              <a:spLocks noChangeAspect="1" noEditPoints="1" noChangeArrowheads="1"/>
            </p:cNvSpPr>
            <p:nvPr/>
          </p:nvSpPr>
          <p:spPr bwMode="auto">
            <a:xfrm>
              <a:off x="3410021" y="2841763"/>
              <a:ext cx="495360" cy="428677"/>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gradFill>
                  <a:gsLst>
                    <a:gs pos="0">
                      <a:schemeClr val="accent1"/>
                    </a:gs>
                    <a:gs pos="100000">
                      <a:schemeClr val="accent1">
                        <a:lumMod val="50000"/>
                      </a:schemeClr>
                    </a:gs>
                  </a:gsLst>
                  <a:lin ang="5400000" scaled="1"/>
                </a:gradFill>
                <a:latin typeface="Calibri" panose="020F0502020204030204" pitchFamily="34" charset="0"/>
                <a:ea typeface="+mn-ea"/>
                <a:sym typeface="宋体" panose="02010600030101010101" pitchFamily="2" charset="-122"/>
              </a:endParaRPr>
            </a:p>
          </p:txBody>
        </p:sp>
      </p:grpSp>
      <p:grpSp>
        <p:nvGrpSpPr>
          <p:cNvPr id="6" name="组合 5"/>
          <p:cNvGrpSpPr/>
          <p:nvPr/>
        </p:nvGrpSpPr>
        <p:grpSpPr bwMode="auto">
          <a:xfrm>
            <a:off x="6572250" y="1643063"/>
            <a:ext cx="1903413" cy="1903412"/>
            <a:chOff x="6572264" y="1643056"/>
            <a:chExt cx="1903642" cy="1903642"/>
          </a:xfrm>
        </p:grpSpPr>
        <p:sp>
          <p:nvSpPr>
            <p:cNvPr id="3" name="Arc 10"/>
            <p:cNvSpPr/>
            <p:nvPr/>
          </p:nvSpPr>
          <p:spPr>
            <a:xfrm>
              <a:off x="6572264" y="1643056"/>
              <a:ext cx="1903642" cy="1903642"/>
            </a:xfrm>
            <a:prstGeom prst="arc">
              <a:avLst>
                <a:gd name="adj1" fmla="val 21571566"/>
                <a:gd name="adj2" fmla="val 10822907"/>
              </a:avLst>
            </a:prstGeom>
            <a:gradFill>
              <a:gsLst>
                <a:gs pos="0">
                  <a:schemeClr val="accent1"/>
                </a:gs>
                <a:gs pos="100000">
                  <a:schemeClr val="accent1">
                    <a:lumMod val="50000"/>
                  </a:schemeClr>
                </a:gs>
              </a:gsLst>
              <a:lin ang="5400000" scaled="1"/>
            </a:gra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gradFill>
                  <a:gsLst>
                    <a:gs pos="0">
                      <a:schemeClr val="accent1"/>
                    </a:gs>
                    <a:gs pos="100000">
                      <a:schemeClr val="accent1">
                        <a:lumMod val="50000"/>
                      </a:schemeClr>
                    </a:gs>
                  </a:gsLst>
                  <a:lin ang="5400000" scaled="1"/>
                </a:gradFill>
              </a:endParaRPr>
            </a:p>
          </p:txBody>
        </p:sp>
        <p:sp>
          <p:nvSpPr>
            <p:cNvPr id="40" name="Freeform 94"/>
            <p:cNvSpPr>
              <a:spLocks noChangeAspect="1" noEditPoints="1" noChangeArrowheads="1"/>
            </p:cNvSpPr>
            <p:nvPr/>
          </p:nvSpPr>
          <p:spPr bwMode="auto">
            <a:xfrm>
              <a:off x="7335944" y="2859228"/>
              <a:ext cx="495360" cy="392159"/>
            </a:xfrm>
            <a:custGeom>
              <a:avLst/>
              <a:gdLst>
                <a:gd name="T0" fmla="*/ 18 w 110"/>
                <a:gd name="T1" fmla="*/ 56 h 87"/>
                <a:gd name="T2" fmla="*/ 24 w 110"/>
                <a:gd name="T3" fmla="*/ 55 h 87"/>
                <a:gd name="T4" fmla="*/ 29 w 110"/>
                <a:gd name="T5" fmla="*/ 58 h 87"/>
                <a:gd name="T6" fmla="*/ 40 w 110"/>
                <a:gd name="T7" fmla="*/ 70 h 87"/>
                <a:gd name="T8" fmla="*/ 34 w 110"/>
                <a:gd name="T9" fmla="*/ 56 h 87"/>
                <a:gd name="T10" fmla="*/ 25 w 110"/>
                <a:gd name="T11" fmla="*/ 42 h 87"/>
                <a:gd name="T12" fmla="*/ 26 w 110"/>
                <a:gd name="T13" fmla="*/ 38 h 87"/>
                <a:gd name="T14" fmla="*/ 33 w 110"/>
                <a:gd name="T15" fmla="*/ 53 h 87"/>
                <a:gd name="T16" fmla="*/ 45 w 110"/>
                <a:gd name="T17" fmla="*/ 46 h 87"/>
                <a:gd name="T18" fmla="*/ 57 w 110"/>
                <a:gd name="T19" fmla="*/ 41 h 87"/>
                <a:gd name="T20" fmla="*/ 56 w 110"/>
                <a:gd name="T21" fmla="*/ 35 h 87"/>
                <a:gd name="T22" fmla="*/ 60 w 110"/>
                <a:gd name="T23" fmla="*/ 30 h 87"/>
                <a:gd name="T24" fmla="*/ 71 w 110"/>
                <a:gd name="T25" fmla="*/ 33 h 87"/>
                <a:gd name="T26" fmla="*/ 70 w 110"/>
                <a:gd name="T27" fmla="*/ 42 h 87"/>
                <a:gd name="T28" fmla="*/ 95 w 110"/>
                <a:gd name="T29" fmla="*/ 31 h 87"/>
                <a:gd name="T30" fmla="*/ 98 w 110"/>
                <a:gd name="T31" fmla="*/ 22 h 87"/>
                <a:gd name="T32" fmla="*/ 109 w 110"/>
                <a:gd name="T33" fmla="*/ 24 h 87"/>
                <a:gd name="T34" fmla="*/ 110 w 110"/>
                <a:gd name="T35" fmla="*/ 30 h 87"/>
                <a:gd name="T36" fmla="*/ 107 w 110"/>
                <a:gd name="T37" fmla="*/ 35 h 87"/>
                <a:gd name="T38" fmla="*/ 83 w 110"/>
                <a:gd name="T39" fmla="*/ 56 h 87"/>
                <a:gd name="T40" fmla="*/ 80 w 110"/>
                <a:gd name="T41" fmla="*/ 66 h 87"/>
                <a:gd name="T42" fmla="*/ 69 w 110"/>
                <a:gd name="T43" fmla="*/ 64 h 87"/>
                <a:gd name="T44" fmla="*/ 68 w 110"/>
                <a:gd name="T45" fmla="*/ 58 h 87"/>
                <a:gd name="T46" fmla="*/ 57 w 110"/>
                <a:gd name="T47" fmla="*/ 57 h 87"/>
                <a:gd name="T48" fmla="*/ 101 w 110"/>
                <a:gd name="T49" fmla="*/ 68 h 87"/>
                <a:gd name="T50" fmla="*/ 71 w 110"/>
                <a:gd name="T51" fmla="*/ 74 h 87"/>
                <a:gd name="T52" fmla="*/ 48 w 110"/>
                <a:gd name="T53" fmla="*/ 80 h 87"/>
                <a:gd name="T54" fmla="*/ 45 w 110"/>
                <a:gd name="T55" fmla="*/ 85 h 87"/>
                <a:gd name="T56" fmla="*/ 34 w 110"/>
                <a:gd name="T57" fmla="*/ 83 h 87"/>
                <a:gd name="T58" fmla="*/ 33 w 110"/>
                <a:gd name="T59" fmla="*/ 76 h 87"/>
                <a:gd name="T60" fmla="*/ 16 w 110"/>
                <a:gd name="T61" fmla="*/ 67 h 87"/>
                <a:gd name="T62" fmla="*/ 16 w 110"/>
                <a:gd name="T63" fmla="*/ 67 h 87"/>
                <a:gd name="T64" fmla="*/ 2 w 110"/>
                <a:gd name="T65" fmla="*/ 25 h 87"/>
                <a:gd name="T66" fmla="*/ 24 w 110"/>
                <a:gd name="T67" fmla="*/ 28 h 87"/>
                <a:gd name="T68" fmla="*/ 38 w 110"/>
                <a:gd name="T69" fmla="*/ 18 h 87"/>
                <a:gd name="T70" fmla="*/ 48 w 110"/>
                <a:gd name="T71" fmla="*/ 29 h 87"/>
                <a:gd name="T72" fmla="*/ 77 w 110"/>
                <a:gd name="T73" fmla="*/ 30 h 87"/>
                <a:gd name="T74" fmla="*/ 98 w 110"/>
                <a:gd name="T75" fmla="*/ 0 h 87"/>
                <a:gd name="T76" fmla="*/ 62 w 110"/>
                <a:gd name="T77" fmla="*/ 18 h 87"/>
                <a:gd name="T78" fmla="*/ 40 w 110"/>
                <a:gd name="T79" fmla="*/ 14 h 87"/>
                <a:gd name="T80" fmla="*/ 26 w 110"/>
                <a:gd name="T81" fmla="*/ 24 h 87"/>
                <a:gd name="T82" fmla="*/ 21 w 110"/>
                <a:gd name="T83" fmla="*/ 20 h 87"/>
                <a:gd name="T84" fmla="*/ 103 w 110"/>
                <a:gd name="T85" fmla="*/ 24 h 87"/>
                <a:gd name="T86" fmla="*/ 98 w 110"/>
                <a:gd name="T87" fmla="*/ 28 h 87"/>
                <a:gd name="T88" fmla="*/ 101 w 110"/>
                <a:gd name="T89" fmla="*/ 33 h 87"/>
                <a:gd name="T90" fmla="*/ 107 w 110"/>
                <a:gd name="T91" fmla="*/ 29 h 87"/>
                <a:gd name="T92" fmla="*/ 80 w 110"/>
                <a:gd name="T93" fmla="*/ 57 h 87"/>
                <a:gd name="T94" fmla="*/ 73 w 110"/>
                <a:gd name="T95" fmla="*/ 55 h 87"/>
                <a:gd name="T96" fmla="*/ 72 w 110"/>
                <a:gd name="T97" fmla="*/ 62 h 87"/>
                <a:gd name="T98" fmla="*/ 78 w 110"/>
                <a:gd name="T99" fmla="*/ 63 h 87"/>
                <a:gd name="T100" fmla="*/ 80 w 110"/>
                <a:gd name="T101" fmla="*/ 57 h 87"/>
                <a:gd name="T102" fmla="*/ 61 w 110"/>
                <a:gd name="T103" fmla="*/ 33 h 87"/>
                <a:gd name="T104" fmla="*/ 60 w 110"/>
                <a:gd name="T105" fmla="*/ 40 h 87"/>
                <a:gd name="T106" fmla="*/ 67 w 110"/>
                <a:gd name="T107" fmla="*/ 41 h 87"/>
                <a:gd name="T108" fmla="*/ 68 w 110"/>
                <a:gd name="T109" fmla="*/ 34 h 87"/>
                <a:gd name="T110" fmla="*/ 41 w 110"/>
                <a:gd name="T111" fmla="*/ 74 h 87"/>
                <a:gd name="T112" fmla="*/ 36 w 110"/>
                <a:gd name="T113" fmla="*/ 77 h 87"/>
                <a:gd name="T114" fmla="*/ 39 w 110"/>
                <a:gd name="T115" fmla="*/ 83 h 87"/>
                <a:gd name="T116" fmla="*/ 45 w 110"/>
                <a:gd name="T117" fmla="*/ 79 h 87"/>
                <a:gd name="T118" fmla="*/ 27 w 110"/>
                <a:gd name="T119" fmla="*/ 60 h 87"/>
                <a:gd name="T120" fmla="*/ 20 w 110"/>
                <a:gd name="T121" fmla="*/ 59 h 87"/>
                <a:gd name="T122" fmla="*/ 19 w 110"/>
                <a:gd name="T123" fmla="*/ 65 h 87"/>
                <a:gd name="T124" fmla="*/ 25 w 110"/>
                <a:gd name="T125" fmla="*/ 66 h 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87"/>
                <a:gd name="T191" fmla="*/ 110 w 110"/>
                <a:gd name="T192" fmla="*/ 87 h 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87">
                  <a:moveTo>
                    <a:pt x="0" y="61"/>
                  </a:moveTo>
                  <a:cubicBezTo>
                    <a:pt x="16" y="59"/>
                    <a:pt x="16" y="59"/>
                    <a:pt x="16" y="59"/>
                  </a:cubicBezTo>
                  <a:cubicBezTo>
                    <a:pt x="16" y="58"/>
                    <a:pt x="17" y="57"/>
                    <a:pt x="18" y="56"/>
                  </a:cubicBezTo>
                  <a:cubicBezTo>
                    <a:pt x="18" y="56"/>
                    <a:pt x="18" y="56"/>
                    <a:pt x="18" y="56"/>
                  </a:cubicBezTo>
                  <a:cubicBezTo>
                    <a:pt x="18" y="56"/>
                    <a:pt x="18" y="56"/>
                    <a:pt x="18" y="56"/>
                  </a:cubicBezTo>
                  <a:cubicBezTo>
                    <a:pt x="20" y="55"/>
                    <a:pt x="22" y="54"/>
                    <a:pt x="24" y="55"/>
                  </a:cubicBezTo>
                  <a:cubicBezTo>
                    <a:pt x="27" y="55"/>
                    <a:pt x="28" y="56"/>
                    <a:pt x="29" y="58"/>
                  </a:cubicBezTo>
                  <a:cubicBezTo>
                    <a:pt x="29" y="58"/>
                    <a:pt x="29" y="58"/>
                    <a:pt x="29" y="58"/>
                  </a:cubicBezTo>
                  <a:cubicBezTo>
                    <a:pt x="29" y="58"/>
                    <a:pt x="29" y="58"/>
                    <a:pt x="29" y="58"/>
                  </a:cubicBezTo>
                  <a:cubicBezTo>
                    <a:pt x="31" y="60"/>
                    <a:pt x="31" y="62"/>
                    <a:pt x="31" y="64"/>
                  </a:cubicBezTo>
                  <a:cubicBezTo>
                    <a:pt x="38" y="71"/>
                    <a:pt x="38" y="71"/>
                    <a:pt x="38" y="71"/>
                  </a:cubicBezTo>
                  <a:cubicBezTo>
                    <a:pt x="39" y="71"/>
                    <a:pt x="40" y="70"/>
                    <a:pt x="40" y="70"/>
                  </a:cubicBezTo>
                  <a:cubicBezTo>
                    <a:pt x="50" y="55"/>
                    <a:pt x="50" y="55"/>
                    <a:pt x="50" y="55"/>
                  </a:cubicBezTo>
                  <a:cubicBezTo>
                    <a:pt x="44" y="49"/>
                    <a:pt x="44" y="49"/>
                    <a:pt x="44" y="49"/>
                  </a:cubicBezTo>
                  <a:cubicBezTo>
                    <a:pt x="34" y="56"/>
                    <a:pt x="34" y="56"/>
                    <a:pt x="34" y="56"/>
                  </a:cubicBezTo>
                  <a:cubicBezTo>
                    <a:pt x="32" y="57"/>
                    <a:pt x="32" y="57"/>
                    <a:pt x="32" y="57"/>
                  </a:cubicBezTo>
                  <a:cubicBezTo>
                    <a:pt x="31" y="56"/>
                    <a:pt x="31" y="56"/>
                    <a:pt x="31" y="56"/>
                  </a:cubicBezTo>
                  <a:cubicBezTo>
                    <a:pt x="25" y="42"/>
                    <a:pt x="25" y="42"/>
                    <a:pt x="25" y="42"/>
                  </a:cubicBezTo>
                  <a:cubicBezTo>
                    <a:pt x="5" y="43"/>
                    <a:pt x="5" y="43"/>
                    <a:pt x="5" y="43"/>
                  </a:cubicBezTo>
                  <a:cubicBezTo>
                    <a:pt x="4" y="39"/>
                    <a:pt x="4" y="39"/>
                    <a:pt x="4" y="39"/>
                  </a:cubicBezTo>
                  <a:cubicBezTo>
                    <a:pt x="26" y="38"/>
                    <a:pt x="26" y="38"/>
                    <a:pt x="26" y="38"/>
                  </a:cubicBezTo>
                  <a:cubicBezTo>
                    <a:pt x="27" y="38"/>
                    <a:pt x="27" y="38"/>
                    <a:pt x="27" y="38"/>
                  </a:cubicBezTo>
                  <a:cubicBezTo>
                    <a:pt x="28" y="39"/>
                    <a:pt x="28" y="39"/>
                    <a:pt x="28" y="39"/>
                  </a:cubicBezTo>
                  <a:cubicBezTo>
                    <a:pt x="33" y="53"/>
                    <a:pt x="33" y="53"/>
                    <a:pt x="33" y="53"/>
                  </a:cubicBezTo>
                  <a:cubicBezTo>
                    <a:pt x="43" y="46"/>
                    <a:pt x="43" y="46"/>
                    <a:pt x="43" y="46"/>
                  </a:cubicBezTo>
                  <a:cubicBezTo>
                    <a:pt x="44" y="45"/>
                    <a:pt x="44" y="45"/>
                    <a:pt x="44" y="45"/>
                  </a:cubicBezTo>
                  <a:cubicBezTo>
                    <a:pt x="45" y="46"/>
                    <a:pt x="45" y="46"/>
                    <a:pt x="45" y="46"/>
                  </a:cubicBezTo>
                  <a:cubicBezTo>
                    <a:pt x="52" y="52"/>
                    <a:pt x="52" y="52"/>
                    <a:pt x="52" y="52"/>
                  </a:cubicBezTo>
                  <a:cubicBezTo>
                    <a:pt x="58" y="42"/>
                    <a:pt x="58" y="42"/>
                    <a:pt x="58" y="42"/>
                  </a:cubicBezTo>
                  <a:cubicBezTo>
                    <a:pt x="57" y="42"/>
                    <a:pt x="57" y="41"/>
                    <a:pt x="57" y="41"/>
                  </a:cubicBezTo>
                  <a:cubicBezTo>
                    <a:pt x="57" y="41"/>
                    <a:pt x="57" y="41"/>
                    <a:pt x="57" y="41"/>
                  </a:cubicBezTo>
                  <a:cubicBezTo>
                    <a:pt x="57" y="41"/>
                    <a:pt x="57" y="41"/>
                    <a:pt x="57" y="41"/>
                  </a:cubicBezTo>
                  <a:cubicBezTo>
                    <a:pt x="56" y="40"/>
                    <a:pt x="56" y="38"/>
                    <a:pt x="56" y="35"/>
                  </a:cubicBezTo>
                  <a:cubicBezTo>
                    <a:pt x="57" y="33"/>
                    <a:pt x="58" y="31"/>
                    <a:pt x="60" y="30"/>
                  </a:cubicBezTo>
                  <a:cubicBezTo>
                    <a:pt x="60" y="30"/>
                    <a:pt x="60" y="30"/>
                    <a:pt x="60" y="30"/>
                  </a:cubicBezTo>
                  <a:cubicBezTo>
                    <a:pt x="60" y="30"/>
                    <a:pt x="60" y="30"/>
                    <a:pt x="60" y="30"/>
                  </a:cubicBezTo>
                  <a:cubicBezTo>
                    <a:pt x="61" y="29"/>
                    <a:pt x="63" y="29"/>
                    <a:pt x="65" y="29"/>
                  </a:cubicBezTo>
                  <a:cubicBezTo>
                    <a:pt x="68" y="30"/>
                    <a:pt x="69" y="31"/>
                    <a:pt x="71" y="33"/>
                  </a:cubicBezTo>
                  <a:cubicBezTo>
                    <a:pt x="71" y="33"/>
                    <a:pt x="71" y="33"/>
                    <a:pt x="71" y="33"/>
                  </a:cubicBezTo>
                  <a:cubicBezTo>
                    <a:pt x="71" y="33"/>
                    <a:pt x="71" y="33"/>
                    <a:pt x="71" y="33"/>
                  </a:cubicBezTo>
                  <a:cubicBezTo>
                    <a:pt x="72" y="34"/>
                    <a:pt x="72" y="36"/>
                    <a:pt x="72" y="39"/>
                  </a:cubicBezTo>
                  <a:cubicBezTo>
                    <a:pt x="71" y="40"/>
                    <a:pt x="71" y="41"/>
                    <a:pt x="70" y="42"/>
                  </a:cubicBezTo>
                  <a:cubicBezTo>
                    <a:pt x="75" y="51"/>
                    <a:pt x="75" y="51"/>
                    <a:pt x="75" y="51"/>
                  </a:cubicBezTo>
                  <a:cubicBezTo>
                    <a:pt x="76" y="51"/>
                    <a:pt x="76" y="51"/>
                    <a:pt x="77" y="51"/>
                  </a:cubicBezTo>
                  <a:cubicBezTo>
                    <a:pt x="95" y="31"/>
                    <a:pt x="95" y="31"/>
                    <a:pt x="95" y="31"/>
                  </a:cubicBezTo>
                  <a:cubicBezTo>
                    <a:pt x="94" y="30"/>
                    <a:pt x="94" y="28"/>
                    <a:pt x="94" y="27"/>
                  </a:cubicBezTo>
                  <a:cubicBezTo>
                    <a:pt x="95" y="25"/>
                    <a:pt x="96" y="23"/>
                    <a:pt x="98" y="22"/>
                  </a:cubicBezTo>
                  <a:cubicBezTo>
                    <a:pt x="98" y="22"/>
                    <a:pt x="98" y="22"/>
                    <a:pt x="98" y="22"/>
                  </a:cubicBezTo>
                  <a:cubicBezTo>
                    <a:pt x="98" y="22"/>
                    <a:pt x="98" y="22"/>
                    <a:pt x="98" y="22"/>
                  </a:cubicBezTo>
                  <a:cubicBezTo>
                    <a:pt x="100" y="21"/>
                    <a:pt x="102" y="20"/>
                    <a:pt x="104" y="21"/>
                  </a:cubicBezTo>
                  <a:cubicBezTo>
                    <a:pt x="106" y="21"/>
                    <a:pt x="108" y="22"/>
                    <a:pt x="109" y="24"/>
                  </a:cubicBezTo>
                  <a:cubicBezTo>
                    <a:pt x="109" y="24"/>
                    <a:pt x="109" y="24"/>
                    <a:pt x="109" y="24"/>
                  </a:cubicBezTo>
                  <a:cubicBezTo>
                    <a:pt x="109" y="24"/>
                    <a:pt x="109" y="24"/>
                    <a:pt x="109" y="24"/>
                  </a:cubicBezTo>
                  <a:cubicBezTo>
                    <a:pt x="110" y="26"/>
                    <a:pt x="110" y="28"/>
                    <a:pt x="110" y="30"/>
                  </a:cubicBezTo>
                  <a:cubicBezTo>
                    <a:pt x="110" y="32"/>
                    <a:pt x="108" y="34"/>
                    <a:pt x="107" y="35"/>
                  </a:cubicBezTo>
                  <a:cubicBezTo>
                    <a:pt x="107" y="35"/>
                    <a:pt x="107" y="35"/>
                    <a:pt x="107" y="35"/>
                  </a:cubicBezTo>
                  <a:cubicBezTo>
                    <a:pt x="107" y="35"/>
                    <a:pt x="107" y="35"/>
                    <a:pt x="107" y="35"/>
                  </a:cubicBezTo>
                  <a:cubicBezTo>
                    <a:pt x="105" y="36"/>
                    <a:pt x="103" y="37"/>
                    <a:pt x="101" y="36"/>
                  </a:cubicBezTo>
                  <a:cubicBezTo>
                    <a:pt x="101" y="36"/>
                    <a:pt x="100" y="36"/>
                    <a:pt x="100" y="36"/>
                  </a:cubicBezTo>
                  <a:cubicBezTo>
                    <a:pt x="83" y="56"/>
                    <a:pt x="83" y="56"/>
                    <a:pt x="83" y="56"/>
                  </a:cubicBezTo>
                  <a:cubicBezTo>
                    <a:pt x="83" y="57"/>
                    <a:pt x="84" y="59"/>
                    <a:pt x="83" y="61"/>
                  </a:cubicBezTo>
                  <a:cubicBezTo>
                    <a:pt x="83" y="63"/>
                    <a:pt x="82" y="65"/>
                    <a:pt x="80" y="66"/>
                  </a:cubicBezTo>
                  <a:cubicBezTo>
                    <a:pt x="80" y="66"/>
                    <a:pt x="80" y="66"/>
                    <a:pt x="80" y="66"/>
                  </a:cubicBezTo>
                  <a:cubicBezTo>
                    <a:pt x="80" y="66"/>
                    <a:pt x="80" y="66"/>
                    <a:pt x="80" y="66"/>
                  </a:cubicBezTo>
                  <a:cubicBezTo>
                    <a:pt x="78" y="67"/>
                    <a:pt x="76" y="67"/>
                    <a:pt x="74" y="67"/>
                  </a:cubicBezTo>
                  <a:cubicBezTo>
                    <a:pt x="72" y="67"/>
                    <a:pt x="70" y="65"/>
                    <a:pt x="69" y="64"/>
                  </a:cubicBezTo>
                  <a:cubicBezTo>
                    <a:pt x="69" y="64"/>
                    <a:pt x="69" y="64"/>
                    <a:pt x="69" y="64"/>
                  </a:cubicBezTo>
                  <a:cubicBezTo>
                    <a:pt x="69" y="64"/>
                    <a:pt x="69" y="64"/>
                    <a:pt x="69" y="64"/>
                  </a:cubicBezTo>
                  <a:cubicBezTo>
                    <a:pt x="68" y="62"/>
                    <a:pt x="67" y="60"/>
                    <a:pt x="68" y="58"/>
                  </a:cubicBezTo>
                  <a:cubicBezTo>
                    <a:pt x="68" y="57"/>
                    <a:pt x="68" y="56"/>
                    <a:pt x="69" y="55"/>
                  </a:cubicBezTo>
                  <a:cubicBezTo>
                    <a:pt x="63" y="47"/>
                    <a:pt x="63" y="47"/>
                    <a:pt x="63" y="47"/>
                  </a:cubicBezTo>
                  <a:cubicBezTo>
                    <a:pt x="57" y="57"/>
                    <a:pt x="57" y="57"/>
                    <a:pt x="57" y="57"/>
                  </a:cubicBezTo>
                  <a:cubicBezTo>
                    <a:pt x="72" y="71"/>
                    <a:pt x="72" y="71"/>
                    <a:pt x="72" y="71"/>
                  </a:cubicBezTo>
                  <a:cubicBezTo>
                    <a:pt x="100" y="65"/>
                    <a:pt x="100" y="65"/>
                    <a:pt x="100" y="65"/>
                  </a:cubicBezTo>
                  <a:cubicBezTo>
                    <a:pt x="101" y="68"/>
                    <a:pt x="101" y="68"/>
                    <a:pt x="101" y="68"/>
                  </a:cubicBezTo>
                  <a:cubicBezTo>
                    <a:pt x="72" y="75"/>
                    <a:pt x="72" y="75"/>
                    <a:pt x="72" y="75"/>
                  </a:cubicBezTo>
                  <a:cubicBezTo>
                    <a:pt x="71" y="75"/>
                    <a:pt x="71" y="75"/>
                    <a:pt x="71" y="75"/>
                  </a:cubicBezTo>
                  <a:cubicBezTo>
                    <a:pt x="71" y="74"/>
                    <a:pt x="71" y="74"/>
                    <a:pt x="71" y="74"/>
                  </a:cubicBezTo>
                  <a:cubicBezTo>
                    <a:pt x="55" y="60"/>
                    <a:pt x="55" y="60"/>
                    <a:pt x="55" y="60"/>
                  </a:cubicBezTo>
                  <a:cubicBezTo>
                    <a:pt x="47" y="74"/>
                    <a:pt x="47" y="74"/>
                    <a:pt x="47" y="74"/>
                  </a:cubicBezTo>
                  <a:cubicBezTo>
                    <a:pt x="48" y="76"/>
                    <a:pt x="49" y="78"/>
                    <a:pt x="48" y="80"/>
                  </a:cubicBezTo>
                  <a:cubicBezTo>
                    <a:pt x="48" y="82"/>
                    <a:pt x="46" y="84"/>
                    <a:pt x="45" y="85"/>
                  </a:cubicBezTo>
                  <a:cubicBezTo>
                    <a:pt x="45" y="85"/>
                    <a:pt x="45" y="85"/>
                    <a:pt x="45" y="85"/>
                  </a:cubicBezTo>
                  <a:cubicBezTo>
                    <a:pt x="45" y="85"/>
                    <a:pt x="45" y="85"/>
                    <a:pt x="45" y="85"/>
                  </a:cubicBezTo>
                  <a:cubicBezTo>
                    <a:pt x="43" y="86"/>
                    <a:pt x="41" y="87"/>
                    <a:pt x="39" y="86"/>
                  </a:cubicBezTo>
                  <a:cubicBezTo>
                    <a:pt x="37" y="86"/>
                    <a:pt x="35" y="84"/>
                    <a:pt x="34" y="83"/>
                  </a:cubicBezTo>
                  <a:cubicBezTo>
                    <a:pt x="34" y="83"/>
                    <a:pt x="34" y="83"/>
                    <a:pt x="34" y="83"/>
                  </a:cubicBezTo>
                  <a:cubicBezTo>
                    <a:pt x="34" y="83"/>
                    <a:pt x="34" y="83"/>
                    <a:pt x="34" y="83"/>
                  </a:cubicBezTo>
                  <a:cubicBezTo>
                    <a:pt x="33" y="81"/>
                    <a:pt x="32" y="79"/>
                    <a:pt x="33" y="77"/>
                  </a:cubicBezTo>
                  <a:cubicBezTo>
                    <a:pt x="33" y="77"/>
                    <a:pt x="33" y="76"/>
                    <a:pt x="33" y="76"/>
                  </a:cubicBezTo>
                  <a:cubicBezTo>
                    <a:pt x="26" y="70"/>
                    <a:pt x="26" y="70"/>
                    <a:pt x="26" y="70"/>
                  </a:cubicBezTo>
                  <a:cubicBezTo>
                    <a:pt x="24" y="70"/>
                    <a:pt x="23" y="71"/>
                    <a:pt x="21" y="70"/>
                  </a:cubicBezTo>
                  <a:cubicBezTo>
                    <a:pt x="19" y="70"/>
                    <a:pt x="17" y="69"/>
                    <a:pt x="16" y="67"/>
                  </a:cubicBezTo>
                  <a:cubicBezTo>
                    <a:pt x="16" y="67"/>
                    <a:pt x="16" y="67"/>
                    <a:pt x="16" y="67"/>
                  </a:cubicBezTo>
                  <a:cubicBezTo>
                    <a:pt x="16" y="67"/>
                    <a:pt x="16" y="67"/>
                    <a:pt x="16" y="67"/>
                  </a:cubicBezTo>
                  <a:cubicBezTo>
                    <a:pt x="16" y="67"/>
                    <a:pt x="16" y="67"/>
                    <a:pt x="16" y="67"/>
                  </a:cubicBezTo>
                  <a:cubicBezTo>
                    <a:pt x="1" y="69"/>
                    <a:pt x="1" y="69"/>
                    <a:pt x="1" y="69"/>
                  </a:cubicBezTo>
                  <a:cubicBezTo>
                    <a:pt x="0" y="61"/>
                    <a:pt x="0" y="61"/>
                    <a:pt x="0" y="61"/>
                  </a:cubicBezTo>
                  <a:close/>
                  <a:moveTo>
                    <a:pt x="2" y="25"/>
                  </a:moveTo>
                  <a:cubicBezTo>
                    <a:pt x="3" y="29"/>
                    <a:pt x="3" y="29"/>
                    <a:pt x="3" y="29"/>
                  </a:cubicBezTo>
                  <a:cubicBezTo>
                    <a:pt x="21" y="24"/>
                    <a:pt x="21" y="24"/>
                    <a:pt x="21" y="24"/>
                  </a:cubicBezTo>
                  <a:cubicBezTo>
                    <a:pt x="24" y="28"/>
                    <a:pt x="24" y="28"/>
                    <a:pt x="24" y="28"/>
                  </a:cubicBezTo>
                  <a:cubicBezTo>
                    <a:pt x="26" y="29"/>
                    <a:pt x="26" y="29"/>
                    <a:pt x="26" y="29"/>
                  </a:cubicBezTo>
                  <a:cubicBezTo>
                    <a:pt x="27" y="28"/>
                    <a:pt x="27" y="28"/>
                    <a:pt x="27" y="28"/>
                  </a:cubicBezTo>
                  <a:cubicBezTo>
                    <a:pt x="38" y="18"/>
                    <a:pt x="38" y="18"/>
                    <a:pt x="38" y="18"/>
                  </a:cubicBezTo>
                  <a:cubicBezTo>
                    <a:pt x="46" y="28"/>
                    <a:pt x="46" y="28"/>
                    <a:pt x="46" y="28"/>
                  </a:cubicBezTo>
                  <a:cubicBezTo>
                    <a:pt x="46" y="29"/>
                    <a:pt x="46" y="29"/>
                    <a:pt x="46" y="29"/>
                  </a:cubicBezTo>
                  <a:cubicBezTo>
                    <a:pt x="48" y="29"/>
                    <a:pt x="48" y="29"/>
                    <a:pt x="48" y="29"/>
                  </a:cubicBezTo>
                  <a:cubicBezTo>
                    <a:pt x="62" y="22"/>
                    <a:pt x="62" y="22"/>
                    <a:pt x="62" y="22"/>
                  </a:cubicBezTo>
                  <a:cubicBezTo>
                    <a:pt x="76" y="29"/>
                    <a:pt x="76" y="29"/>
                    <a:pt x="76" y="29"/>
                  </a:cubicBezTo>
                  <a:cubicBezTo>
                    <a:pt x="77" y="30"/>
                    <a:pt x="77" y="30"/>
                    <a:pt x="77" y="30"/>
                  </a:cubicBezTo>
                  <a:cubicBezTo>
                    <a:pt x="78" y="29"/>
                    <a:pt x="78" y="29"/>
                    <a:pt x="78" y="29"/>
                  </a:cubicBezTo>
                  <a:cubicBezTo>
                    <a:pt x="101" y="2"/>
                    <a:pt x="101" y="2"/>
                    <a:pt x="101" y="2"/>
                  </a:cubicBezTo>
                  <a:cubicBezTo>
                    <a:pt x="98" y="0"/>
                    <a:pt x="98" y="0"/>
                    <a:pt x="98" y="0"/>
                  </a:cubicBezTo>
                  <a:cubicBezTo>
                    <a:pt x="76" y="26"/>
                    <a:pt x="76" y="26"/>
                    <a:pt x="76" y="26"/>
                  </a:cubicBezTo>
                  <a:cubicBezTo>
                    <a:pt x="62" y="19"/>
                    <a:pt x="62" y="19"/>
                    <a:pt x="62" y="19"/>
                  </a:cubicBezTo>
                  <a:cubicBezTo>
                    <a:pt x="62" y="18"/>
                    <a:pt x="62" y="18"/>
                    <a:pt x="62" y="18"/>
                  </a:cubicBezTo>
                  <a:cubicBezTo>
                    <a:pt x="61" y="19"/>
                    <a:pt x="61" y="19"/>
                    <a:pt x="61" y="19"/>
                  </a:cubicBezTo>
                  <a:cubicBezTo>
                    <a:pt x="48" y="25"/>
                    <a:pt x="48" y="25"/>
                    <a:pt x="48" y="25"/>
                  </a:cubicBezTo>
                  <a:cubicBezTo>
                    <a:pt x="40" y="14"/>
                    <a:pt x="40" y="14"/>
                    <a:pt x="40" y="14"/>
                  </a:cubicBezTo>
                  <a:cubicBezTo>
                    <a:pt x="39" y="13"/>
                    <a:pt x="39" y="13"/>
                    <a:pt x="39" y="13"/>
                  </a:cubicBezTo>
                  <a:cubicBezTo>
                    <a:pt x="37" y="14"/>
                    <a:pt x="37" y="14"/>
                    <a:pt x="37" y="14"/>
                  </a:cubicBezTo>
                  <a:cubicBezTo>
                    <a:pt x="26" y="24"/>
                    <a:pt x="26" y="24"/>
                    <a:pt x="26" y="24"/>
                  </a:cubicBezTo>
                  <a:cubicBezTo>
                    <a:pt x="22" y="20"/>
                    <a:pt x="22" y="20"/>
                    <a:pt x="22" y="20"/>
                  </a:cubicBezTo>
                  <a:cubicBezTo>
                    <a:pt x="22" y="20"/>
                    <a:pt x="22" y="20"/>
                    <a:pt x="22" y="20"/>
                  </a:cubicBezTo>
                  <a:cubicBezTo>
                    <a:pt x="21" y="20"/>
                    <a:pt x="21" y="20"/>
                    <a:pt x="21" y="20"/>
                  </a:cubicBezTo>
                  <a:cubicBezTo>
                    <a:pt x="2" y="25"/>
                    <a:pt x="2" y="25"/>
                    <a:pt x="2" y="25"/>
                  </a:cubicBezTo>
                  <a:close/>
                  <a:moveTo>
                    <a:pt x="106" y="26"/>
                  </a:moveTo>
                  <a:cubicBezTo>
                    <a:pt x="106" y="25"/>
                    <a:pt x="104" y="24"/>
                    <a:pt x="103" y="24"/>
                  </a:cubicBezTo>
                  <a:cubicBezTo>
                    <a:pt x="102" y="24"/>
                    <a:pt x="101" y="24"/>
                    <a:pt x="100" y="25"/>
                  </a:cubicBezTo>
                  <a:cubicBezTo>
                    <a:pt x="100" y="25"/>
                    <a:pt x="100" y="25"/>
                    <a:pt x="100" y="25"/>
                  </a:cubicBezTo>
                  <a:cubicBezTo>
                    <a:pt x="99" y="25"/>
                    <a:pt x="98" y="26"/>
                    <a:pt x="98" y="28"/>
                  </a:cubicBezTo>
                  <a:cubicBezTo>
                    <a:pt x="97" y="29"/>
                    <a:pt x="98" y="30"/>
                    <a:pt x="98" y="31"/>
                  </a:cubicBezTo>
                  <a:cubicBezTo>
                    <a:pt x="98" y="31"/>
                    <a:pt x="98" y="31"/>
                    <a:pt x="98" y="31"/>
                  </a:cubicBezTo>
                  <a:cubicBezTo>
                    <a:pt x="99" y="32"/>
                    <a:pt x="100" y="33"/>
                    <a:pt x="101" y="33"/>
                  </a:cubicBezTo>
                  <a:cubicBezTo>
                    <a:pt x="103" y="33"/>
                    <a:pt x="104" y="33"/>
                    <a:pt x="105" y="33"/>
                  </a:cubicBezTo>
                  <a:cubicBezTo>
                    <a:pt x="105" y="32"/>
                    <a:pt x="105" y="32"/>
                    <a:pt x="105" y="32"/>
                  </a:cubicBezTo>
                  <a:cubicBezTo>
                    <a:pt x="106" y="32"/>
                    <a:pt x="107" y="31"/>
                    <a:pt x="107" y="29"/>
                  </a:cubicBezTo>
                  <a:cubicBezTo>
                    <a:pt x="107" y="28"/>
                    <a:pt x="107" y="27"/>
                    <a:pt x="106" y="26"/>
                  </a:cubicBezTo>
                  <a:cubicBezTo>
                    <a:pt x="106" y="26"/>
                    <a:pt x="106" y="26"/>
                    <a:pt x="106" y="26"/>
                  </a:cubicBezTo>
                  <a:close/>
                  <a:moveTo>
                    <a:pt x="80" y="57"/>
                  </a:moveTo>
                  <a:cubicBezTo>
                    <a:pt x="79" y="56"/>
                    <a:pt x="78" y="55"/>
                    <a:pt x="77" y="55"/>
                  </a:cubicBezTo>
                  <a:cubicBezTo>
                    <a:pt x="75" y="54"/>
                    <a:pt x="74" y="55"/>
                    <a:pt x="73" y="55"/>
                  </a:cubicBezTo>
                  <a:cubicBezTo>
                    <a:pt x="73" y="55"/>
                    <a:pt x="73" y="55"/>
                    <a:pt x="73" y="55"/>
                  </a:cubicBezTo>
                  <a:cubicBezTo>
                    <a:pt x="72" y="56"/>
                    <a:pt x="71" y="57"/>
                    <a:pt x="71" y="58"/>
                  </a:cubicBezTo>
                  <a:cubicBezTo>
                    <a:pt x="71" y="60"/>
                    <a:pt x="71" y="61"/>
                    <a:pt x="72" y="62"/>
                  </a:cubicBezTo>
                  <a:cubicBezTo>
                    <a:pt x="72" y="62"/>
                    <a:pt x="72" y="62"/>
                    <a:pt x="72" y="62"/>
                  </a:cubicBezTo>
                  <a:cubicBezTo>
                    <a:pt x="72" y="63"/>
                    <a:pt x="73" y="64"/>
                    <a:pt x="75" y="64"/>
                  </a:cubicBezTo>
                  <a:cubicBezTo>
                    <a:pt x="76" y="64"/>
                    <a:pt x="77" y="64"/>
                    <a:pt x="78" y="63"/>
                  </a:cubicBezTo>
                  <a:cubicBezTo>
                    <a:pt x="78" y="63"/>
                    <a:pt x="78" y="63"/>
                    <a:pt x="78" y="63"/>
                  </a:cubicBezTo>
                  <a:cubicBezTo>
                    <a:pt x="79" y="63"/>
                    <a:pt x="80" y="62"/>
                    <a:pt x="80" y="60"/>
                  </a:cubicBezTo>
                  <a:cubicBezTo>
                    <a:pt x="81" y="59"/>
                    <a:pt x="80" y="58"/>
                    <a:pt x="80" y="57"/>
                  </a:cubicBezTo>
                  <a:cubicBezTo>
                    <a:pt x="80" y="57"/>
                    <a:pt x="80" y="57"/>
                    <a:pt x="80" y="57"/>
                  </a:cubicBezTo>
                  <a:close/>
                  <a:moveTo>
                    <a:pt x="68" y="34"/>
                  </a:moveTo>
                  <a:cubicBezTo>
                    <a:pt x="67" y="33"/>
                    <a:pt x="66" y="33"/>
                    <a:pt x="65" y="32"/>
                  </a:cubicBezTo>
                  <a:cubicBezTo>
                    <a:pt x="64" y="32"/>
                    <a:pt x="62" y="32"/>
                    <a:pt x="61" y="33"/>
                  </a:cubicBezTo>
                  <a:cubicBezTo>
                    <a:pt x="61" y="33"/>
                    <a:pt x="61" y="33"/>
                    <a:pt x="61" y="33"/>
                  </a:cubicBezTo>
                  <a:cubicBezTo>
                    <a:pt x="60" y="34"/>
                    <a:pt x="59" y="35"/>
                    <a:pt x="59" y="36"/>
                  </a:cubicBezTo>
                  <a:cubicBezTo>
                    <a:pt x="59" y="37"/>
                    <a:pt x="59" y="39"/>
                    <a:pt x="60" y="40"/>
                  </a:cubicBezTo>
                  <a:cubicBezTo>
                    <a:pt x="60" y="40"/>
                    <a:pt x="60" y="40"/>
                    <a:pt x="60" y="40"/>
                  </a:cubicBezTo>
                  <a:cubicBezTo>
                    <a:pt x="61" y="41"/>
                    <a:pt x="62" y="41"/>
                    <a:pt x="63" y="42"/>
                  </a:cubicBezTo>
                  <a:cubicBezTo>
                    <a:pt x="64" y="42"/>
                    <a:pt x="66" y="42"/>
                    <a:pt x="67" y="41"/>
                  </a:cubicBezTo>
                  <a:cubicBezTo>
                    <a:pt x="67" y="41"/>
                    <a:pt x="67" y="41"/>
                    <a:pt x="67" y="41"/>
                  </a:cubicBezTo>
                  <a:cubicBezTo>
                    <a:pt x="68" y="40"/>
                    <a:pt x="68" y="39"/>
                    <a:pt x="69" y="38"/>
                  </a:cubicBezTo>
                  <a:cubicBezTo>
                    <a:pt x="69" y="37"/>
                    <a:pt x="69" y="35"/>
                    <a:pt x="68" y="34"/>
                  </a:cubicBezTo>
                  <a:cubicBezTo>
                    <a:pt x="68" y="34"/>
                    <a:pt x="68" y="34"/>
                    <a:pt x="68" y="34"/>
                  </a:cubicBezTo>
                  <a:close/>
                  <a:moveTo>
                    <a:pt x="44" y="76"/>
                  </a:moveTo>
                  <a:cubicBezTo>
                    <a:pt x="44" y="75"/>
                    <a:pt x="43" y="74"/>
                    <a:pt x="41" y="74"/>
                  </a:cubicBezTo>
                  <a:cubicBezTo>
                    <a:pt x="40" y="73"/>
                    <a:pt x="39" y="74"/>
                    <a:pt x="38" y="74"/>
                  </a:cubicBezTo>
                  <a:cubicBezTo>
                    <a:pt x="38" y="74"/>
                    <a:pt x="38" y="74"/>
                    <a:pt x="38" y="74"/>
                  </a:cubicBezTo>
                  <a:cubicBezTo>
                    <a:pt x="37" y="75"/>
                    <a:pt x="36" y="76"/>
                    <a:pt x="36" y="77"/>
                  </a:cubicBezTo>
                  <a:cubicBezTo>
                    <a:pt x="35" y="79"/>
                    <a:pt x="36" y="80"/>
                    <a:pt x="36" y="81"/>
                  </a:cubicBezTo>
                  <a:cubicBezTo>
                    <a:pt x="36" y="81"/>
                    <a:pt x="36" y="81"/>
                    <a:pt x="36" y="81"/>
                  </a:cubicBezTo>
                  <a:cubicBezTo>
                    <a:pt x="37" y="82"/>
                    <a:pt x="38" y="83"/>
                    <a:pt x="39" y="83"/>
                  </a:cubicBezTo>
                  <a:cubicBezTo>
                    <a:pt x="41" y="83"/>
                    <a:pt x="42" y="83"/>
                    <a:pt x="43" y="82"/>
                  </a:cubicBezTo>
                  <a:cubicBezTo>
                    <a:pt x="43" y="82"/>
                    <a:pt x="43" y="82"/>
                    <a:pt x="43" y="82"/>
                  </a:cubicBezTo>
                  <a:cubicBezTo>
                    <a:pt x="44" y="82"/>
                    <a:pt x="45" y="81"/>
                    <a:pt x="45" y="79"/>
                  </a:cubicBezTo>
                  <a:cubicBezTo>
                    <a:pt x="45" y="78"/>
                    <a:pt x="45" y="77"/>
                    <a:pt x="44" y="76"/>
                  </a:cubicBezTo>
                  <a:cubicBezTo>
                    <a:pt x="44" y="76"/>
                    <a:pt x="44" y="76"/>
                    <a:pt x="44" y="76"/>
                  </a:cubicBezTo>
                  <a:close/>
                  <a:moveTo>
                    <a:pt x="27" y="60"/>
                  </a:moveTo>
                  <a:cubicBezTo>
                    <a:pt x="26" y="59"/>
                    <a:pt x="25" y="58"/>
                    <a:pt x="24" y="58"/>
                  </a:cubicBezTo>
                  <a:cubicBezTo>
                    <a:pt x="22" y="58"/>
                    <a:pt x="21" y="58"/>
                    <a:pt x="20" y="59"/>
                  </a:cubicBezTo>
                  <a:cubicBezTo>
                    <a:pt x="20" y="59"/>
                    <a:pt x="20" y="59"/>
                    <a:pt x="20" y="59"/>
                  </a:cubicBezTo>
                  <a:cubicBezTo>
                    <a:pt x="19" y="59"/>
                    <a:pt x="18" y="60"/>
                    <a:pt x="18" y="62"/>
                  </a:cubicBezTo>
                  <a:cubicBezTo>
                    <a:pt x="18" y="63"/>
                    <a:pt x="18" y="64"/>
                    <a:pt x="19" y="65"/>
                  </a:cubicBezTo>
                  <a:cubicBezTo>
                    <a:pt x="19" y="65"/>
                    <a:pt x="19" y="65"/>
                    <a:pt x="19" y="65"/>
                  </a:cubicBezTo>
                  <a:cubicBezTo>
                    <a:pt x="19" y="66"/>
                    <a:pt x="21" y="67"/>
                    <a:pt x="22" y="67"/>
                  </a:cubicBezTo>
                  <a:cubicBezTo>
                    <a:pt x="23" y="67"/>
                    <a:pt x="24" y="67"/>
                    <a:pt x="25" y="66"/>
                  </a:cubicBezTo>
                  <a:cubicBezTo>
                    <a:pt x="25" y="66"/>
                    <a:pt x="25" y="66"/>
                    <a:pt x="25" y="66"/>
                  </a:cubicBezTo>
                  <a:cubicBezTo>
                    <a:pt x="26" y="66"/>
                    <a:pt x="27" y="65"/>
                    <a:pt x="27" y="63"/>
                  </a:cubicBezTo>
                  <a:cubicBezTo>
                    <a:pt x="28" y="62"/>
                    <a:pt x="27" y="61"/>
                    <a:pt x="27" y="60"/>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gradFill>
                  <a:gsLst>
                    <a:gs pos="0">
                      <a:schemeClr val="accent1"/>
                    </a:gs>
                    <a:gs pos="100000">
                      <a:schemeClr val="accent1">
                        <a:lumMod val="50000"/>
                      </a:schemeClr>
                    </a:gs>
                  </a:gsLst>
                  <a:lin ang="5400000" scaled="1"/>
                </a:gradFill>
                <a:latin typeface="Calibri" panose="020F0502020204030204" pitchFamily="34" charset="0"/>
                <a:ea typeface="+mn-ea"/>
                <a:sym typeface="宋体" panose="02010600030101010101" pitchFamily="2" charset="-122"/>
              </a:endParaRPr>
            </a:p>
          </p:txBody>
        </p:sp>
      </p:grpSp>
      <p:grpSp>
        <p:nvGrpSpPr>
          <p:cNvPr id="5" name="组合 4"/>
          <p:cNvGrpSpPr/>
          <p:nvPr/>
        </p:nvGrpSpPr>
        <p:grpSpPr bwMode="auto">
          <a:xfrm>
            <a:off x="4643438" y="1643063"/>
            <a:ext cx="1903412" cy="1903412"/>
            <a:chOff x="4643438" y="1643056"/>
            <a:chExt cx="1903642" cy="1903642"/>
          </a:xfrm>
        </p:grpSpPr>
        <p:sp>
          <p:nvSpPr>
            <p:cNvPr id="16" name="Arc 9"/>
            <p:cNvSpPr/>
            <p:nvPr/>
          </p:nvSpPr>
          <p:spPr>
            <a:xfrm>
              <a:off x="4643438" y="1643056"/>
              <a:ext cx="1903642" cy="1903642"/>
            </a:xfrm>
            <a:prstGeom prst="arc">
              <a:avLst>
                <a:gd name="adj1" fmla="val 10782369"/>
                <a:gd name="adj2" fmla="val 0"/>
              </a:avLst>
            </a:prstGeom>
            <a:gradFill>
              <a:gsLst>
                <a:gs pos="0">
                  <a:schemeClr val="accent1"/>
                </a:gs>
                <a:gs pos="100000">
                  <a:schemeClr val="accent1">
                    <a:lumMod val="50000"/>
                  </a:schemeClr>
                </a:gs>
              </a:gsLst>
              <a:lin ang="5400000" scaled="1"/>
            </a:gra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en-US">
                <a:gradFill>
                  <a:gsLst>
                    <a:gs pos="0">
                      <a:schemeClr val="accent1"/>
                    </a:gs>
                    <a:gs pos="100000">
                      <a:schemeClr val="accent1">
                        <a:lumMod val="50000"/>
                      </a:schemeClr>
                    </a:gs>
                  </a:gsLst>
                  <a:lin ang="5400000" scaled="1"/>
                </a:gradFill>
                <a:latin typeface="+mn-lt"/>
                <a:ea typeface="+mn-ea"/>
              </a:endParaRPr>
            </a:p>
          </p:txBody>
        </p:sp>
        <p:sp>
          <p:nvSpPr>
            <p:cNvPr id="41" name="Freeform 24"/>
            <p:cNvSpPr>
              <a:spLocks noChangeAspect="1" noEditPoints="1" noChangeArrowheads="1"/>
            </p:cNvSpPr>
            <p:nvPr/>
          </p:nvSpPr>
          <p:spPr bwMode="auto">
            <a:xfrm>
              <a:off x="5378539" y="1928841"/>
              <a:ext cx="433440" cy="485834"/>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7"/>
                <a:gd name="T124" fmla="*/ 0 h 86"/>
                <a:gd name="T125" fmla="*/ 77 w 77"/>
                <a:gd name="T126" fmla="*/ 86 h 8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gradFill>
                  <a:gsLst>
                    <a:gs pos="0">
                      <a:schemeClr val="accent1"/>
                    </a:gs>
                    <a:gs pos="100000">
                      <a:schemeClr val="accent1">
                        <a:lumMod val="50000"/>
                      </a:schemeClr>
                    </a:gs>
                  </a:gsLst>
                  <a:lin ang="5400000" scaled="1"/>
                </a:gradFill>
                <a:latin typeface="Calibri" panose="020F0502020204030204" pitchFamily="34" charset="0"/>
                <a:ea typeface="+mn-ea"/>
                <a:sym typeface="宋体" panose="02010600030101010101" pitchFamily="2" charset="-122"/>
              </a:endParaRPr>
            </a:p>
          </p:txBody>
        </p:sp>
      </p:grpSp>
      <p:sp>
        <p:nvSpPr>
          <p:cNvPr id="24"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algn="ctr" eaLnBrk="1" fontAlgn="auto" hangingPunct="1">
              <a:spcBef>
                <a:spcPts val="0"/>
              </a:spcBef>
              <a:spcAft>
                <a:spcPts val="0"/>
              </a:spcAft>
              <a:defRPr/>
            </a:pPr>
            <a:r>
              <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rPr>
              <a:t>口号</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25"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身为一个团队怎么没有口号呢？</a:t>
            </a:r>
            <a:endPar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6" name="直接连接符 25"/>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2" presetClass="entr" presetSubtype="2" fill="hold" nodeType="withEffect">
                                  <p:stCondLst>
                                    <p:cond delay="40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6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decel="10000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1"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anim calcmode="lin" valueType="num">
                                      <p:cBhvr>
                                        <p:cTn id="43" dur="500" fill="hold"/>
                                        <p:tgtEl>
                                          <p:spTgt spid="34"/>
                                        </p:tgtEl>
                                        <p:attrNameLst>
                                          <p:attrName>style.rotation</p:attrName>
                                        </p:attrNameLst>
                                      </p:cBhvr>
                                      <p:tavLst>
                                        <p:tav tm="0">
                                          <p:val>
                                            <p:fltVal val="360"/>
                                          </p:val>
                                        </p:tav>
                                        <p:tav tm="100000">
                                          <p:val>
                                            <p:fltVal val="0"/>
                                          </p:val>
                                        </p:tav>
                                      </p:tavLst>
                                    </p:anim>
                                    <p:animEffect transition="in" filter="fade">
                                      <p:cBhvr>
                                        <p:cTn id="44" dur="500"/>
                                        <p:tgtEl>
                                          <p:spTgt spid="34"/>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 calcmode="lin" valueType="num">
                                      <p:cBhvr>
                                        <p:cTn id="49" dur="500" fill="hold"/>
                                        <p:tgtEl>
                                          <p:spTgt spid="37"/>
                                        </p:tgtEl>
                                        <p:attrNameLst>
                                          <p:attrName>style.rotation</p:attrName>
                                        </p:attrNameLst>
                                      </p:cBhvr>
                                      <p:tavLst>
                                        <p:tav tm="0">
                                          <p:val>
                                            <p:fltVal val="360"/>
                                          </p:val>
                                        </p:tav>
                                        <p:tav tm="100000">
                                          <p:val>
                                            <p:fltVal val="0"/>
                                          </p:val>
                                        </p:tav>
                                      </p:tavLst>
                                    </p:anim>
                                    <p:animEffect transition="in" filter="fade">
                                      <p:cBhvr>
                                        <p:cTn id="50" dur="500"/>
                                        <p:tgtEl>
                                          <p:spTgt spid="37"/>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 calcmode="lin" valueType="num">
                                      <p:cBhvr>
                                        <p:cTn id="55" dur="500" fill="hold"/>
                                        <p:tgtEl>
                                          <p:spTgt spid="35"/>
                                        </p:tgtEl>
                                        <p:attrNameLst>
                                          <p:attrName>style.rotation</p:attrName>
                                        </p:attrNameLst>
                                      </p:cBhvr>
                                      <p:tavLst>
                                        <p:tav tm="0">
                                          <p:val>
                                            <p:fltVal val="360"/>
                                          </p:val>
                                        </p:tav>
                                        <p:tav tm="100000">
                                          <p:val>
                                            <p:fltVal val="0"/>
                                          </p:val>
                                        </p:tav>
                                      </p:tavLst>
                                    </p:anim>
                                    <p:animEffect transition="in" filter="fade">
                                      <p:cBhvr>
                                        <p:cTn id="56" dur="500"/>
                                        <p:tgtEl>
                                          <p:spTgt spid="35"/>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 calcmode="lin" valueType="num">
                                      <p:cBhvr>
                                        <p:cTn id="61" dur="500" fill="hold"/>
                                        <p:tgtEl>
                                          <p:spTgt spid="36"/>
                                        </p:tgtEl>
                                        <p:attrNameLst>
                                          <p:attrName>style.rotation</p:attrName>
                                        </p:attrNameLst>
                                      </p:cBhvr>
                                      <p:tavLst>
                                        <p:tav tm="0">
                                          <p:val>
                                            <p:fltVal val="360"/>
                                          </p:val>
                                        </p:tav>
                                        <p:tav tm="100000">
                                          <p:val>
                                            <p:fltVal val="0"/>
                                          </p:val>
                                        </p:tav>
                                      </p:tavLst>
                                    </p:anim>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211638" y="1398588"/>
            <a:ext cx="2032000" cy="647700"/>
          </a:xfrm>
          <a:prstGeom prst="rect">
            <a:avLst/>
          </a:prstGeom>
        </p:spPr>
        <p:txBody>
          <a:bodyPr wrap="none">
            <a:spAutoFit/>
          </a:bodyPr>
          <a:lstStyle/>
          <a:p>
            <a:pPr eaLnBrk="1" fontAlgn="auto" hangingPunct="1">
              <a:spcBef>
                <a:spcPts val="0"/>
              </a:spcBef>
              <a:spcAft>
                <a:spcPts val="0"/>
              </a:spcAft>
              <a:defRPr/>
            </a:pPr>
            <a:r>
              <a:rPr lang="zh-CN" altLang="en-US"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rPr>
              <a:t>项目介绍</a:t>
            </a:r>
            <a:endParaRPr lang="zh-CN" altLang="zh-CN" sz="3600" kern="100" dirty="0">
              <a:gradFill>
                <a:gsLst>
                  <a:gs pos="0">
                    <a:schemeClr val="accent1"/>
                  </a:gs>
                  <a:gs pos="100000">
                    <a:schemeClr val="accent1">
                      <a:lumMod val="50000"/>
                    </a:schemeClr>
                  </a:gs>
                </a:gsLst>
                <a:lin ang="5400000" scaled="1"/>
              </a:gradFill>
              <a:latin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995738" y="1419225"/>
            <a:ext cx="0" cy="208915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4"/>
          <p:cNvSpPr txBox="1"/>
          <p:nvPr/>
        </p:nvSpPr>
        <p:spPr>
          <a:xfrm>
            <a:off x="1835150" y="2855913"/>
            <a:ext cx="2075180" cy="314325"/>
          </a:xfrm>
          <a:prstGeom prst="rect">
            <a:avLst/>
          </a:prstGeom>
          <a:noFill/>
        </p:spPr>
        <p:txBody>
          <a:bodyPr wrap="none" lIns="68580" tIns="34290" rIns="68580" bIns="34290">
            <a:spAutoFit/>
          </a:bodyPr>
          <a:lstStyle/>
          <a:p>
            <a:pPr algn="l" eaLnBrk="1" fontAlgn="auto" hangingPunct="1">
              <a:spcBef>
                <a:spcPts val="0"/>
              </a:spcBef>
              <a:spcAft>
                <a:spcPts val="0"/>
              </a:spcAft>
              <a:defRPr/>
            </a:pPr>
            <a:r>
              <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rPr>
              <a:t>project introduction</a:t>
            </a:r>
            <a:endParaRPr lang="en-US" altLang="zh-CN" sz="1600" dirty="0">
              <a:gradFill>
                <a:gsLst>
                  <a:gs pos="0">
                    <a:schemeClr val="accent1"/>
                  </a:gs>
                  <a:gs pos="100000">
                    <a:schemeClr val="accent1">
                      <a:lumMod val="50000"/>
                    </a:schemeClr>
                  </a:gs>
                </a:gsLst>
                <a:lin ang="5400000" scaled="1"/>
              </a:gradFill>
              <a:latin typeface="华文细黑" panose="02010600040101010101" pitchFamily="2" charset="-122"/>
              <a:ea typeface="华文细黑" panose="02010600040101010101" pitchFamily="2" charset="-122"/>
            </a:endParaRPr>
          </a:p>
        </p:txBody>
      </p:sp>
      <p:sp>
        <p:nvSpPr>
          <p:cNvPr id="14" name="文本框 13"/>
          <p:cNvSpPr txBox="1"/>
          <p:nvPr/>
        </p:nvSpPr>
        <p:spPr>
          <a:xfrm>
            <a:off x="4265613" y="2139950"/>
            <a:ext cx="1450975" cy="1198880"/>
          </a:xfrm>
          <a:prstGeom prst="rect">
            <a:avLst/>
          </a:prstGeom>
          <a:noFill/>
        </p:spPr>
        <p:txBody>
          <a:bodyPr>
            <a:spAutoFit/>
          </a:bodyPr>
          <a:lstStyle/>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员工管理</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会员管理</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餐厅管理</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会员类别</a:t>
            </a:r>
            <a:endParaRPr lang="zh-CN" altLang="en-US" sz="1200" dirty="0">
              <a:gradFill>
                <a:gsLst>
                  <a:gs pos="0">
                    <a:schemeClr val="accent1"/>
                  </a:gs>
                  <a:gs pos="100000">
                    <a:schemeClr val="accent1">
                      <a:lumMod val="50000"/>
                    </a:schemeClr>
                  </a:gs>
                </a:gsLst>
                <a:lin ang="5400000" scaled="1"/>
              </a:gradFill>
              <a:latin typeface="+mn-lt"/>
              <a:ea typeface="+mn-ea"/>
            </a:endParaRPr>
          </a:p>
        </p:txBody>
      </p:sp>
      <p:sp>
        <p:nvSpPr>
          <p:cNvPr id="15" name="文本框 14"/>
          <p:cNvSpPr txBox="1"/>
          <p:nvPr/>
        </p:nvSpPr>
        <p:spPr>
          <a:xfrm>
            <a:off x="5784850" y="2139950"/>
            <a:ext cx="1450975" cy="1198880"/>
          </a:xfrm>
          <a:prstGeom prst="rect">
            <a:avLst/>
          </a:prstGeom>
          <a:noFill/>
        </p:spPr>
        <p:txBody>
          <a:bodyPr>
            <a:spAutoFit/>
          </a:bodyPr>
          <a:lstStyle/>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菜品管理</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点菜</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退出管理</a:t>
            </a:r>
            <a:endParaRPr lang="en-US" altLang="zh-CN" sz="1200" dirty="0">
              <a:gradFill>
                <a:gsLst>
                  <a:gs pos="0">
                    <a:schemeClr val="accent1"/>
                  </a:gs>
                  <a:gs pos="100000">
                    <a:schemeClr val="accent1">
                      <a:lumMod val="50000"/>
                    </a:schemeClr>
                  </a:gs>
                </a:gsLst>
                <a:lin ang="5400000" scaled="1"/>
              </a:gradFill>
              <a:latin typeface="+mn-lt"/>
              <a:ea typeface="+mn-ea"/>
            </a:endParaRPr>
          </a:p>
          <a:p>
            <a:pPr marL="285750" indent="-285750" eaLnBrk="1" fontAlgn="auto" hangingPunct="1">
              <a:lnSpc>
                <a:spcPct val="150000"/>
              </a:lnSpc>
              <a:spcBef>
                <a:spcPts val="0"/>
              </a:spcBef>
              <a:spcAft>
                <a:spcPts val="0"/>
              </a:spcAft>
              <a:buClr>
                <a:schemeClr val="accent1"/>
              </a:buClr>
              <a:buFont typeface="Wingdings" panose="05000000000000000000" pitchFamily="2" charset="2"/>
              <a:buChar char="ü"/>
              <a:defRPr/>
            </a:pPr>
            <a:r>
              <a:rPr lang="zh-CN" altLang="en-US" sz="1200" dirty="0">
                <a:gradFill>
                  <a:gsLst>
                    <a:gs pos="0">
                      <a:schemeClr val="accent1"/>
                    </a:gs>
                    <a:gs pos="100000">
                      <a:schemeClr val="accent1">
                        <a:lumMod val="50000"/>
                      </a:schemeClr>
                    </a:gs>
                  </a:gsLst>
                  <a:lin ang="5400000" scaled="1"/>
                </a:gradFill>
                <a:latin typeface="+mn-lt"/>
                <a:ea typeface="+mn-ea"/>
              </a:rPr>
              <a:t>菜品类别管理</a:t>
            </a:r>
            <a:endParaRPr lang="zh-CN" altLang="en-US" sz="1200" dirty="0">
              <a:gradFill>
                <a:gsLst>
                  <a:gs pos="0">
                    <a:schemeClr val="accent1"/>
                  </a:gs>
                  <a:gs pos="100000">
                    <a:schemeClr val="accent1">
                      <a:lumMod val="50000"/>
                    </a:schemeClr>
                  </a:gs>
                </a:gsLst>
                <a:lin ang="5400000" scaled="1"/>
              </a:gradFill>
              <a:latin typeface="+mn-lt"/>
              <a:ea typeface="+mn-ea"/>
            </a:endParaRPr>
          </a:p>
        </p:txBody>
      </p:sp>
      <p:grpSp>
        <p:nvGrpSpPr>
          <p:cNvPr id="19" name="组合 18"/>
          <p:cNvGrpSpPr/>
          <p:nvPr/>
        </p:nvGrpSpPr>
        <p:grpSpPr bwMode="auto">
          <a:xfrm>
            <a:off x="2328863" y="1617663"/>
            <a:ext cx="1044575" cy="1044575"/>
            <a:chOff x="2290468" y="2104851"/>
            <a:chExt cx="1044500" cy="1044500"/>
          </a:xfrm>
        </p:grpSpPr>
        <p:sp>
          <p:nvSpPr>
            <p:cNvPr id="29" name="椭圆 28"/>
            <p:cNvSpPr/>
            <p:nvPr/>
          </p:nvSpPr>
          <p:spPr>
            <a:xfrm>
              <a:off x="2290468" y="2104851"/>
              <a:ext cx="1044500" cy="1044500"/>
            </a:xfrm>
            <a:prstGeom prst="ellipse">
              <a:avLst/>
            </a:prstGeom>
            <a:gradFill>
              <a:gsLst>
                <a:gs pos="0">
                  <a:schemeClr val="accent1"/>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a:gsLst>
                    <a:gs pos="0">
                      <a:schemeClr val="accent1"/>
                    </a:gs>
                    <a:gs pos="100000">
                      <a:schemeClr val="accent1">
                        <a:lumMod val="50000"/>
                      </a:schemeClr>
                    </a:gs>
                  </a:gsLst>
                  <a:lin ang="5400000" scaled="1"/>
                </a:gradFill>
              </a:endParaRPr>
            </a:p>
          </p:txBody>
        </p:sp>
        <p:sp>
          <p:nvSpPr>
            <p:cNvPr id="20489" name="KSO_Shape"/>
            <p:cNvSpPr>
              <a:spLocks noChangeAspect="1"/>
            </p:cNvSpPr>
            <p:nvPr/>
          </p:nvSpPr>
          <p:spPr bwMode="auto">
            <a:xfrm>
              <a:off x="2503064" y="2335636"/>
              <a:ext cx="612000" cy="514080"/>
            </a:xfrm>
            <a:custGeom>
              <a:avLst/>
              <a:gdLst>
                <a:gd name="T0" fmla="*/ 2147483646 w 232"/>
                <a:gd name="T1" fmla="*/ 2147483646 h 195"/>
                <a:gd name="T2" fmla="*/ 2147483646 w 232"/>
                <a:gd name="T3" fmla="*/ 0 h 195"/>
                <a:gd name="T4" fmla="*/ 2147483646 w 232"/>
                <a:gd name="T5" fmla="*/ 0 h 195"/>
                <a:gd name="T6" fmla="*/ 2147483646 w 232"/>
                <a:gd name="T7" fmla="*/ 2147483646 h 195"/>
                <a:gd name="T8" fmla="*/ 2147483646 w 232"/>
                <a:gd name="T9" fmla="*/ 2147483646 h 195"/>
                <a:gd name="T10" fmla="*/ 2147483646 w 232"/>
                <a:gd name="T11" fmla="*/ 2147483646 h 195"/>
                <a:gd name="T12" fmla="*/ 2147483646 w 232"/>
                <a:gd name="T13" fmla="*/ 2147483646 h 195"/>
                <a:gd name="T14" fmla="*/ 2147483646 w 232"/>
                <a:gd name="T15" fmla="*/ 2147483646 h 195"/>
                <a:gd name="T16" fmla="*/ 2147483646 w 232"/>
                <a:gd name="T17" fmla="*/ 2147483646 h 195"/>
                <a:gd name="T18" fmla="*/ 2147483646 w 232"/>
                <a:gd name="T19" fmla="*/ 2147483646 h 195"/>
                <a:gd name="T20" fmla="*/ 2147483646 w 232"/>
                <a:gd name="T21" fmla="*/ 2147483646 h 195"/>
                <a:gd name="T22" fmla="*/ 2147483646 w 232"/>
                <a:gd name="T23" fmla="*/ 2147483646 h 195"/>
                <a:gd name="T24" fmla="*/ 2147483646 w 232"/>
                <a:gd name="T25" fmla="*/ 2147483646 h 195"/>
                <a:gd name="T26" fmla="*/ 2147483646 w 232"/>
                <a:gd name="T27" fmla="*/ 2147483646 h 195"/>
                <a:gd name="T28" fmla="*/ 2147483646 w 232"/>
                <a:gd name="T29" fmla="*/ 2147483646 h 195"/>
                <a:gd name="T30" fmla="*/ 2147483646 w 232"/>
                <a:gd name="T31" fmla="*/ 2147483646 h 195"/>
                <a:gd name="T32" fmla="*/ 0 w 232"/>
                <a:gd name="T33" fmla="*/ 2147483646 h 195"/>
                <a:gd name="T34" fmla="*/ 0 w 232"/>
                <a:gd name="T35" fmla="*/ 2147483646 h 195"/>
                <a:gd name="T36" fmla="*/ 2147483646 w 232"/>
                <a:gd name="T37" fmla="*/ 2147483646 h 195"/>
                <a:gd name="T38" fmla="*/ 2147483646 w 232"/>
                <a:gd name="T39" fmla="*/ 2147483646 h 195"/>
                <a:gd name="T40" fmla="*/ 2147483646 w 232"/>
                <a:gd name="T41" fmla="*/ 2147483646 h 195"/>
                <a:gd name="T42" fmla="*/ 2147483646 w 232"/>
                <a:gd name="T43" fmla="*/ 2147483646 h 195"/>
                <a:gd name="T44" fmla="*/ 2147483646 w 232"/>
                <a:gd name="T45" fmla="*/ 2147483646 h 195"/>
                <a:gd name="T46" fmla="*/ 2147483646 w 232"/>
                <a:gd name="T47" fmla="*/ 2147483646 h 195"/>
                <a:gd name="T48" fmla="*/ 2147483646 w 232"/>
                <a:gd name="T49" fmla="*/ 2147483646 h 195"/>
                <a:gd name="T50" fmla="*/ 2147483646 w 232"/>
                <a:gd name="T51" fmla="*/ 2147483646 h 195"/>
                <a:gd name="T52" fmla="*/ 2147483646 w 232"/>
                <a:gd name="T53" fmla="*/ 2147483646 h 195"/>
                <a:gd name="T54" fmla="*/ 2147483646 w 232"/>
                <a:gd name="T55" fmla="*/ 2147483646 h 195"/>
                <a:gd name="T56" fmla="*/ 2147483646 w 232"/>
                <a:gd name="T57" fmla="*/ 2147483646 h 195"/>
                <a:gd name="T58" fmla="*/ 2147483646 w 232"/>
                <a:gd name="T59" fmla="*/ 2147483646 h 195"/>
                <a:gd name="T60" fmla="*/ 2147483646 w 232"/>
                <a:gd name="T61" fmla="*/ 2147483646 h 195"/>
                <a:gd name="T62" fmla="*/ 2147483646 w 232"/>
                <a:gd name="T63" fmla="*/ 2147483646 h 195"/>
                <a:gd name="T64" fmla="*/ 2147483646 w 232"/>
                <a:gd name="T65" fmla="*/ 2147483646 h 195"/>
                <a:gd name="T66" fmla="*/ 2147483646 w 232"/>
                <a:gd name="T67" fmla="*/ 2147483646 h 195"/>
                <a:gd name="T68" fmla="*/ 2147483646 w 232"/>
                <a:gd name="T69" fmla="*/ 2147483646 h 195"/>
                <a:gd name="T70" fmla="*/ 2147483646 w 232"/>
                <a:gd name="T71" fmla="*/ 2147483646 h 195"/>
                <a:gd name="T72" fmla="*/ 2147483646 w 232"/>
                <a:gd name="T73" fmla="*/ 2147483646 h 195"/>
                <a:gd name="T74" fmla="*/ 2147483646 w 232"/>
                <a:gd name="T75" fmla="*/ 2147483646 h 195"/>
                <a:gd name="T76" fmla="*/ 2147483646 w 232"/>
                <a:gd name="T77" fmla="*/ 2147483646 h 195"/>
                <a:gd name="T78" fmla="*/ 2147483646 w 232"/>
                <a:gd name="T79" fmla="*/ 2147483646 h 195"/>
                <a:gd name="T80" fmla="*/ 2147483646 w 232"/>
                <a:gd name="T81" fmla="*/ 2147483646 h 195"/>
                <a:gd name="T82" fmla="*/ 2147483646 w 232"/>
                <a:gd name="T83" fmla="*/ 2147483646 h 195"/>
                <a:gd name="T84" fmla="*/ 2147483646 w 232"/>
                <a:gd name="T85" fmla="*/ 2147483646 h 195"/>
                <a:gd name="T86" fmla="*/ 2147483646 w 232"/>
                <a:gd name="T87" fmla="*/ 2147483646 h 195"/>
                <a:gd name="T88" fmla="*/ 2147483646 w 232"/>
                <a:gd name="T89" fmla="*/ 2147483646 h 195"/>
                <a:gd name="T90" fmla="*/ 2147483646 w 232"/>
                <a:gd name="T91" fmla="*/ 2147483646 h 195"/>
                <a:gd name="T92" fmla="*/ 2147483646 w 232"/>
                <a:gd name="T93" fmla="*/ 2147483646 h 195"/>
                <a:gd name="T94" fmla="*/ 2147483646 w 232"/>
                <a:gd name="T95" fmla="*/ 2147483646 h 195"/>
                <a:gd name="T96" fmla="*/ 2147483646 w 232"/>
                <a:gd name="T97" fmla="*/ 2147483646 h 1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2" h="195">
                  <a:moveTo>
                    <a:pt x="155" y="27"/>
                  </a:moveTo>
                  <a:cubicBezTo>
                    <a:pt x="153" y="10"/>
                    <a:pt x="142" y="0"/>
                    <a:pt x="127" y="0"/>
                  </a:cubicBezTo>
                  <a:cubicBezTo>
                    <a:pt x="105" y="0"/>
                    <a:pt x="105" y="0"/>
                    <a:pt x="105" y="0"/>
                  </a:cubicBezTo>
                  <a:cubicBezTo>
                    <a:pt x="90" y="0"/>
                    <a:pt x="79" y="10"/>
                    <a:pt x="77" y="28"/>
                  </a:cubicBezTo>
                  <a:cubicBezTo>
                    <a:pt x="58" y="28"/>
                    <a:pt x="58" y="28"/>
                    <a:pt x="58" y="28"/>
                  </a:cubicBezTo>
                  <a:cubicBezTo>
                    <a:pt x="58" y="195"/>
                    <a:pt x="58" y="195"/>
                    <a:pt x="58" y="195"/>
                  </a:cubicBezTo>
                  <a:cubicBezTo>
                    <a:pt x="174" y="195"/>
                    <a:pt x="174" y="195"/>
                    <a:pt x="174" y="195"/>
                  </a:cubicBezTo>
                  <a:cubicBezTo>
                    <a:pt x="174" y="28"/>
                    <a:pt x="174" y="28"/>
                    <a:pt x="174" y="28"/>
                  </a:cubicBezTo>
                  <a:lnTo>
                    <a:pt x="155" y="27"/>
                  </a:lnTo>
                  <a:close/>
                  <a:moveTo>
                    <a:pt x="105" y="12"/>
                  </a:moveTo>
                  <a:cubicBezTo>
                    <a:pt x="127" y="12"/>
                    <a:pt x="127" y="12"/>
                    <a:pt x="127" y="12"/>
                  </a:cubicBezTo>
                  <a:cubicBezTo>
                    <a:pt x="135" y="12"/>
                    <a:pt x="140" y="18"/>
                    <a:pt x="141" y="28"/>
                  </a:cubicBezTo>
                  <a:cubicBezTo>
                    <a:pt x="91" y="28"/>
                    <a:pt x="91" y="28"/>
                    <a:pt x="91" y="28"/>
                  </a:cubicBezTo>
                  <a:cubicBezTo>
                    <a:pt x="93" y="13"/>
                    <a:pt x="102" y="12"/>
                    <a:pt x="105" y="12"/>
                  </a:cubicBezTo>
                  <a:close/>
                  <a:moveTo>
                    <a:pt x="45" y="28"/>
                  </a:moveTo>
                  <a:cubicBezTo>
                    <a:pt x="21" y="28"/>
                    <a:pt x="21" y="28"/>
                    <a:pt x="21" y="28"/>
                  </a:cubicBezTo>
                  <a:cubicBezTo>
                    <a:pt x="9" y="28"/>
                    <a:pt x="0" y="37"/>
                    <a:pt x="0" y="49"/>
                  </a:cubicBezTo>
                  <a:cubicBezTo>
                    <a:pt x="0" y="174"/>
                    <a:pt x="0" y="174"/>
                    <a:pt x="0" y="174"/>
                  </a:cubicBezTo>
                  <a:cubicBezTo>
                    <a:pt x="0" y="185"/>
                    <a:pt x="9" y="195"/>
                    <a:pt x="21" y="195"/>
                  </a:cubicBezTo>
                  <a:cubicBezTo>
                    <a:pt x="45" y="195"/>
                    <a:pt x="45" y="195"/>
                    <a:pt x="45" y="195"/>
                  </a:cubicBezTo>
                  <a:lnTo>
                    <a:pt x="45" y="28"/>
                  </a:lnTo>
                  <a:close/>
                  <a:moveTo>
                    <a:pt x="232" y="174"/>
                  </a:moveTo>
                  <a:cubicBezTo>
                    <a:pt x="232" y="185"/>
                    <a:pt x="223" y="195"/>
                    <a:pt x="211" y="195"/>
                  </a:cubicBezTo>
                  <a:cubicBezTo>
                    <a:pt x="187" y="195"/>
                    <a:pt x="187" y="195"/>
                    <a:pt x="187" y="195"/>
                  </a:cubicBezTo>
                  <a:cubicBezTo>
                    <a:pt x="187" y="28"/>
                    <a:pt x="187" y="28"/>
                    <a:pt x="187" y="28"/>
                  </a:cubicBezTo>
                  <a:cubicBezTo>
                    <a:pt x="211" y="28"/>
                    <a:pt x="211" y="28"/>
                    <a:pt x="211" y="28"/>
                  </a:cubicBezTo>
                  <a:cubicBezTo>
                    <a:pt x="223" y="28"/>
                    <a:pt x="232" y="37"/>
                    <a:pt x="232" y="49"/>
                  </a:cubicBezTo>
                  <a:lnTo>
                    <a:pt x="232" y="174"/>
                  </a:lnTo>
                  <a:close/>
                  <a:moveTo>
                    <a:pt x="125" y="128"/>
                  </a:moveTo>
                  <a:cubicBezTo>
                    <a:pt x="125" y="123"/>
                    <a:pt x="121" y="120"/>
                    <a:pt x="111" y="117"/>
                  </a:cubicBezTo>
                  <a:cubicBezTo>
                    <a:pt x="98" y="113"/>
                    <a:pt x="89" y="107"/>
                    <a:pt x="89" y="94"/>
                  </a:cubicBezTo>
                  <a:cubicBezTo>
                    <a:pt x="89" y="83"/>
                    <a:pt x="97" y="75"/>
                    <a:pt x="110" y="72"/>
                  </a:cubicBezTo>
                  <a:cubicBezTo>
                    <a:pt x="110" y="60"/>
                    <a:pt x="110" y="60"/>
                    <a:pt x="110" y="60"/>
                  </a:cubicBezTo>
                  <a:cubicBezTo>
                    <a:pt x="122" y="60"/>
                    <a:pt x="122" y="60"/>
                    <a:pt x="122" y="60"/>
                  </a:cubicBezTo>
                  <a:cubicBezTo>
                    <a:pt x="122" y="71"/>
                    <a:pt x="122" y="71"/>
                    <a:pt x="122" y="71"/>
                  </a:cubicBezTo>
                  <a:cubicBezTo>
                    <a:pt x="131" y="72"/>
                    <a:pt x="136" y="73"/>
                    <a:pt x="141" y="75"/>
                  </a:cubicBezTo>
                  <a:cubicBezTo>
                    <a:pt x="137" y="90"/>
                    <a:pt x="137" y="90"/>
                    <a:pt x="137" y="90"/>
                  </a:cubicBezTo>
                  <a:cubicBezTo>
                    <a:pt x="134" y="88"/>
                    <a:pt x="128" y="85"/>
                    <a:pt x="119" y="85"/>
                  </a:cubicBezTo>
                  <a:cubicBezTo>
                    <a:pt x="111" y="85"/>
                    <a:pt x="108" y="89"/>
                    <a:pt x="108" y="92"/>
                  </a:cubicBezTo>
                  <a:cubicBezTo>
                    <a:pt x="108" y="96"/>
                    <a:pt x="112" y="99"/>
                    <a:pt x="123" y="103"/>
                  </a:cubicBezTo>
                  <a:cubicBezTo>
                    <a:pt x="138" y="108"/>
                    <a:pt x="144" y="115"/>
                    <a:pt x="144" y="126"/>
                  </a:cubicBezTo>
                  <a:cubicBezTo>
                    <a:pt x="144" y="137"/>
                    <a:pt x="136" y="147"/>
                    <a:pt x="122" y="149"/>
                  </a:cubicBezTo>
                  <a:cubicBezTo>
                    <a:pt x="122" y="162"/>
                    <a:pt x="122" y="162"/>
                    <a:pt x="122" y="162"/>
                  </a:cubicBezTo>
                  <a:cubicBezTo>
                    <a:pt x="109" y="162"/>
                    <a:pt x="109" y="162"/>
                    <a:pt x="109" y="162"/>
                  </a:cubicBezTo>
                  <a:cubicBezTo>
                    <a:pt x="109" y="150"/>
                    <a:pt x="109" y="150"/>
                    <a:pt x="109" y="150"/>
                  </a:cubicBezTo>
                  <a:cubicBezTo>
                    <a:pt x="101" y="150"/>
                    <a:pt x="93" y="148"/>
                    <a:pt x="88" y="145"/>
                  </a:cubicBezTo>
                  <a:cubicBezTo>
                    <a:pt x="92" y="130"/>
                    <a:pt x="92" y="130"/>
                    <a:pt x="92" y="130"/>
                  </a:cubicBezTo>
                  <a:cubicBezTo>
                    <a:pt x="97" y="133"/>
                    <a:pt x="105" y="136"/>
                    <a:pt x="113" y="136"/>
                  </a:cubicBezTo>
                  <a:cubicBezTo>
                    <a:pt x="120" y="136"/>
                    <a:pt x="125" y="133"/>
                    <a:pt x="125"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gradFill>
                  <a:gsLst>
                    <a:gs pos="0">
                      <a:schemeClr val="accent1"/>
                    </a:gs>
                    <a:gs pos="100000">
                      <a:schemeClr val="accent1">
                        <a:lumMod val="50000"/>
                      </a:schemeClr>
                    </a:gs>
                  </a:gsLst>
                  <a:lin ang="5400000" scaled="1"/>
                </a:gra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600" fill="hold"/>
                                        <p:tgtEl>
                                          <p:spTgt spid="19"/>
                                        </p:tgtEl>
                                        <p:attrNameLst>
                                          <p:attrName>ppt_x</p:attrName>
                                        </p:attrNameLst>
                                      </p:cBhvr>
                                      <p:tavLst>
                                        <p:tav tm="0">
                                          <p:val>
                                            <p:strVal val="#ppt_x"/>
                                          </p:val>
                                        </p:tav>
                                        <p:tav tm="100000">
                                          <p:val>
                                            <p:strVal val="#ppt_x"/>
                                          </p:val>
                                        </p:tav>
                                      </p:tavLst>
                                    </p:anim>
                                    <p:anim calcmode="lin" valueType="num">
                                      <p:cBhvr additive="base">
                                        <p:cTn id="8" dur="6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500"/>
                            </p:stCondLst>
                            <p:childTnLst>
                              <p:par>
                                <p:cTn id="14" presetID="2" presetClass="entr" presetSubtype="1" decel="10000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500"/>
                            </p:stCondLst>
                            <p:childTnLst>
                              <p:par>
                                <p:cTn id="23" presetID="12" presetClass="entr" presetSubtype="1"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down)">
                                      <p:cBhvr>
                                        <p:cTn id="26" dur="500"/>
                                        <p:tgtEl>
                                          <p:spTgt spid="1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p:nvPr/>
        </p:nvSpPr>
        <p:spPr>
          <a:xfrm>
            <a:off x="914400" y="1519238"/>
            <a:ext cx="4340225" cy="320040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
        <p:nvSpPr>
          <p:cNvPr id="10" name="Rectangle 22"/>
          <p:cNvSpPr/>
          <p:nvPr/>
        </p:nvSpPr>
        <p:spPr>
          <a:xfrm>
            <a:off x="3875405" y="2208530"/>
            <a:ext cx="4354195" cy="1125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5400" dirty="0">
                <a:gradFill>
                  <a:gsLst>
                    <a:gs pos="0">
                      <a:schemeClr val="accent1"/>
                    </a:gs>
                    <a:gs pos="100000">
                      <a:schemeClr val="accent1">
                        <a:lumMod val="50000"/>
                      </a:schemeClr>
                    </a:gs>
                  </a:gsLst>
                  <a:lin ang="5400000" scaled="1"/>
                </a:gradFill>
                <a:latin typeface="微软雅黑" panose="020B0503020204020204" pitchFamily="34" charset="-122"/>
                <a:sym typeface="+mn-ea"/>
              </a:rPr>
              <a:t>页面主页</a:t>
            </a:r>
            <a:endParaRPr lang="zh-CN" altLang="en-US" sz="5400" dirty="0">
              <a:gradFill>
                <a:gsLst>
                  <a:gs pos="0">
                    <a:schemeClr val="accent1"/>
                  </a:gs>
                  <a:gs pos="100000">
                    <a:schemeClr val="accent1">
                      <a:lumMod val="50000"/>
                    </a:schemeClr>
                  </a:gs>
                </a:gsLst>
                <a:lin ang="5400000" scaled="1"/>
              </a:gradFill>
              <a:latin typeface="微软雅黑" panose="020B0503020204020204" pitchFamily="34" charset="-122"/>
              <a:sym typeface="+mn-ea"/>
            </a:endParaRPr>
          </a:p>
        </p:txBody>
      </p:sp>
      <p:sp>
        <p:nvSpPr>
          <p:cNvPr id="14" name="TextBox 26"/>
          <p:cNvSpPr txBox="1"/>
          <p:nvPr/>
        </p:nvSpPr>
        <p:spPr>
          <a:xfrm>
            <a:off x="5376863" y="3476625"/>
            <a:ext cx="3684587" cy="299085"/>
          </a:xfrm>
          <a:prstGeom prst="rect">
            <a:avLst/>
          </a:prstGeom>
          <a:noFill/>
        </p:spPr>
        <p:txBody>
          <a:bodyPr>
            <a:spAutoFit/>
          </a:bodyPr>
          <a:lstStyle/>
          <a:p>
            <a:pPr algn="just" eaLnBrk="1" fontAlgn="auto" hangingPunct="1">
              <a:lnSpc>
                <a:spcPct val="150000"/>
              </a:lnSpc>
              <a:spcBef>
                <a:spcPts val="0"/>
              </a:spcBef>
              <a:spcAft>
                <a:spcPts val="0"/>
              </a:spcAft>
              <a:defRPr/>
            </a:pPr>
            <a:r>
              <a:rPr lang="zh-CN" altLang="en-US" sz="900" dirty="0">
                <a:gradFill>
                  <a:gsLst>
                    <a:gs pos="0">
                      <a:schemeClr val="accent1"/>
                    </a:gs>
                    <a:gs pos="100000">
                      <a:schemeClr val="accent1">
                        <a:lumMod val="50000"/>
                      </a:schemeClr>
                    </a:gs>
                  </a:gsLst>
                  <a:lin ang="5400000" scaled="1"/>
                </a:gradFill>
                <a:latin typeface="微软雅黑" panose="020B0503020204020204" pitchFamily="34" charset="-122"/>
              </a:rPr>
              <a:t>实现酒店点菜工作信息化，高效为顾客服务的重要工作之一</a:t>
            </a:r>
            <a:endParaRPr lang="zh-CN" altLang="en-US" sz="9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15" name="Rectangle 27"/>
          <p:cNvSpPr/>
          <p:nvPr/>
        </p:nvSpPr>
        <p:spPr>
          <a:xfrm>
            <a:off x="5464175" y="4413250"/>
            <a:ext cx="800100" cy="214313"/>
          </a:xfrm>
          <a:prstGeom prst="rect">
            <a:avLst/>
          </a:prstGeom>
          <a:ln>
            <a:solidFill>
              <a:schemeClr val="accent1"/>
            </a:solidFill>
          </a:ln>
        </p:spPr>
        <p:txBody>
          <a:bodyPr wrap="none">
            <a:spAutoFit/>
          </a:bodyPr>
          <a:lstStyle/>
          <a:p>
            <a:pPr eaLnBrk="1" fontAlgn="auto" hangingPunct="1">
              <a:spcBef>
                <a:spcPts val="0"/>
              </a:spcBef>
              <a:spcAft>
                <a:spcPts val="0"/>
              </a:spcAft>
              <a:defRPr/>
            </a:pPr>
            <a:r>
              <a:rPr lang="zh-CN" altLang="en-US" sz="800" dirty="0">
                <a:gradFill>
                  <a:gsLst>
                    <a:gs pos="0">
                      <a:schemeClr val="accent1"/>
                    </a:gs>
                    <a:gs pos="100000">
                      <a:schemeClr val="accent1">
                        <a:lumMod val="50000"/>
                      </a:schemeClr>
                    </a:gs>
                  </a:gsLst>
                  <a:lin ang="5400000" scaled="1"/>
                </a:gradFill>
                <a:latin typeface="+mn-lt"/>
                <a:ea typeface="+mn-ea"/>
              </a:rPr>
              <a:t>添加文字信息</a:t>
            </a:r>
            <a:endParaRPr lang="en-US" altLang="zh-CN" sz="800" dirty="0">
              <a:gradFill>
                <a:gsLst>
                  <a:gs pos="0">
                    <a:schemeClr val="accent1"/>
                  </a:gs>
                  <a:gs pos="100000">
                    <a:schemeClr val="accent1">
                      <a:lumMod val="50000"/>
                    </a:schemeClr>
                  </a:gs>
                </a:gsLst>
                <a:lin ang="5400000" scaled="1"/>
              </a:gradFill>
              <a:latin typeface="+mn-lt"/>
              <a:ea typeface="+mn-ea"/>
            </a:endParaRPr>
          </a:p>
        </p:txBody>
      </p:sp>
      <p:sp>
        <p:nvSpPr>
          <p:cNvPr id="19"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kern="100" dirty="0">
                <a:gradFill>
                  <a:gsLst>
                    <a:gs pos="0">
                      <a:srgbClr val="EDD5A5"/>
                    </a:gs>
                    <a:gs pos="83000">
                      <a:schemeClr val="accent1">
                        <a:lumMod val="50000"/>
                      </a:schemeClr>
                    </a:gs>
                  </a:gsLst>
                  <a:lin ang="5400000" scaled="0"/>
                </a:gradFill>
                <a:latin typeface="微软雅黑" panose="020B0503020204020204" pitchFamily="34" charset="-122"/>
                <a:cs typeface="Times New Roman" panose="02020603050405020304" pitchFamily="18" charset="0"/>
                <a:sym typeface="+mn-ea"/>
              </a:rPr>
              <a:t>产品展示</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20"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endPar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a:p>
            <a:pPr marL="0" indent="0" algn="ctr" defTabSz="1087755" fontAlgn="auto">
              <a:lnSpc>
                <a:spcPct val="120000"/>
              </a:lnSpc>
              <a:spcBef>
                <a:spcPts val="0"/>
              </a:spcBef>
              <a:spcAft>
                <a:spcPts val="0"/>
              </a:spcAft>
              <a:buFont typeface="Arial" panose="020B0604020202020204" pitchFamily="34" charset="0"/>
              <a:buNone/>
              <a:defRPr/>
            </a:pPr>
            <a:endPar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1" name="直接连接符 20"/>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22" presetClass="entr" presetSubtype="2" fill="hold" nodeType="withEffect">
                                  <p:stCondLst>
                                    <p:cond delay="400"/>
                                  </p:stCondLst>
                                  <p:childTnLst>
                                    <p:set>
                                      <p:cBhvr>
                                        <p:cTn id="13" dur="1" fill="hold">
                                          <p:stCondLst>
                                            <p:cond delay="0"/>
                                          </p:stCondLst>
                                        </p:cTn>
                                        <p:tgtEl>
                                          <p:spTgt spid="23"/>
                                        </p:tgtEl>
                                        <p:attrNameLst>
                                          <p:attrName>style.visibility</p:attrName>
                                        </p:attrNameLst>
                                      </p:cBhvr>
                                      <p:to>
                                        <p:strVal val="visible"/>
                                      </p:to>
                                    </p:set>
                                    <p:animEffect transition="in" filter="wipe(right)">
                                      <p:cBhvr>
                                        <p:cTn id="14" dur="500"/>
                                        <p:tgtEl>
                                          <p:spTgt spid="23"/>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6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 presetClass="entr" presetSubtype="2" decel="10000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4" grpId="0"/>
      <p:bldP spid="15" grpId="0" animBg="1"/>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48"/>
          <p:cNvSpPr txBox="1">
            <a:spLocks noChangeArrowheads="1"/>
          </p:cNvSpPr>
          <p:nvPr/>
        </p:nvSpPr>
        <p:spPr bwMode="auto">
          <a:xfrm>
            <a:off x="3863975" y="2540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pitchFamily="34" charset="-122"/>
              </a:defRPr>
            </a:lvl1pPr>
            <a:lvl2pPr marL="742950" indent="-285750">
              <a:defRPr sz="1300">
                <a:solidFill>
                  <a:schemeClr val="tx1"/>
                </a:solidFill>
                <a:latin typeface="Lao UI" panose="020B0502040204020203" pitchFamily="34" charset="0"/>
                <a:ea typeface="微软雅黑" panose="020B0503020204020204" pitchFamily="34" charset="-122"/>
              </a:defRPr>
            </a:lvl2pPr>
            <a:lvl3pPr marL="1143000" indent="-228600">
              <a:defRPr sz="1300">
                <a:solidFill>
                  <a:schemeClr val="tx1"/>
                </a:solidFill>
                <a:latin typeface="Lao UI" panose="020B0502040204020203" pitchFamily="34" charset="0"/>
                <a:ea typeface="微软雅黑" panose="020B0503020204020204" pitchFamily="34" charset="-122"/>
              </a:defRPr>
            </a:lvl3pPr>
            <a:lvl4pPr marL="1600200" indent="-228600">
              <a:defRPr sz="1300">
                <a:solidFill>
                  <a:schemeClr val="tx1"/>
                </a:solidFill>
                <a:latin typeface="Lao UI" panose="020B0502040204020203" pitchFamily="34" charset="0"/>
                <a:ea typeface="微软雅黑" panose="020B0503020204020204" pitchFamily="34" charset="-122"/>
              </a:defRPr>
            </a:lvl4pPr>
            <a:lvl5pPr marL="2057400" indent="-228600">
              <a:defRPr sz="1300">
                <a:solidFill>
                  <a:schemeClr val="tx1"/>
                </a:solidFill>
                <a:latin typeface="Lao UI" panose="020B0502040204020203"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项目</a:t>
            </a:r>
            <a:r>
              <a:rPr lang="zh-CN" altLang="en-US" sz="2400" dirty="0" smtClean="0">
                <a:gradFill>
                  <a:gsLst>
                    <a:gs pos="0">
                      <a:schemeClr val="accent1"/>
                    </a:gs>
                    <a:gs pos="100000">
                      <a:schemeClr val="accent1">
                        <a:lumMod val="50000"/>
                      </a:schemeClr>
                    </a:gs>
                  </a:gsLst>
                  <a:lin ang="5400000" scaled="1"/>
                </a:gradFill>
                <a:latin typeface="微软雅黑" panose="020B0503020204020204" pitchFamily="34" charset="-122"/>
              </a:rPr>
              <a:t>概况</a:t>
            </a:r>
            <a:endParaRPr lang="zh-CN" altLang="en-US" sz="2400" dirty="0">
              <a:gradFill>
                <a:gsLst>
                  <a:gs pos="0">
                    <a:schemeClr val="accent1"/>
                  </a:gs>
                  <a:gs pos="100000">
                    <a:schemeClr val="accent1">
                      <a:lumMod val="50000"/>
                    </a:schemeClr>
                  </a:gs>
                </a:gsLst>
                <a:lin ang="5400000" scaled="1"/>
              </a:gradFill>
              <a:latin typeface="微软雅黑" panose="020B0503020204020204" pitchFamily="34" charset="-122"/>
            </a:endParaRPr>
          </a:p>
        </p:txBody>
      </p:sp>
      <p:sp>
        <p:nvSpPr>
          <p:cNvPr id="19" name="Content Placeholder 2"/>
          <p:cNvSpPr txBox="1"/>
          <p:nvPr/>
        </p:nvSpPr>
        <p:spPr>
          <a:xfrm>
            <a:off x="1760538" y="731838"/>
            <a:ext cx="5622925" cy="2555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zh-CN" altLang="en-US"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会员表</a:t>
            </a:r>
            <a:r>
              <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Me</a:t>
            </a:r>
            <a:r>
              <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rPr>
              <a:t>ber</a:t>
            </a:r>
            <a:endParaRPr lang="en-US" altLang="zh-CN" sz="1000" dirty="0" smtClean="0">
              <a:gradFill>
                <a:gsLst>
                  <a:gs pos="0">
                    <a:schemeClr val="accent1"/>
                  </a:gs>
                  <a:gs pos="100000">
                    <a:schemeClr val="accent1">
                      <a:lumMod val="50000"/>
                    </a:schemeClr>
                  </a:gs>
                </a:gsLst>
                <a:lin ang="5400000" scaled="1"/>
              </a:gradFill>
              <a:latin typeface="+mn-ea"/>
              <a:cs typeface="Arial" panose="020B0604020202020204" pitchFamily="34" charset="0"/>
            </a:endParaRPr>
          </a:p>
        </p:txBody>
      </p:sp>
      <p:cxnSp>
        <p:nvCxnSpPr>
          <p:cNvPr id="20" name="直接连接符 19"/>
          <p:cNvCxnSpPr/>
          <p:nvPr/>
        </p:nvCxnSpPr>
        <p:spPr>
          <a:xfrm>
            <a:off x="5327650"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1775" y="485775"/>
            <a:ext cx="104457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0"/>
          <p:cNvSpPr/>
          <p:nvPr/>
        </p:nvSpPr>
        <p:spPr>
          <a:xfrm>
            <a:off x="1310005" y="1252220"/>
            <a:ext cx="6523990" cy="338772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015" dirty="0">
              <a:gradFill>
                <a:gsLst>
                  <a:gs pos="0">
                    <a:schemeClr val="accent1"/>
                  </a:gs>
                  <a:gs pos="100000">
                    <a:schemeClr val="accent1">
                      <a:lumMod val="50000"/>
                    </a:schemeClr>
                  </a:gs>
                </a:gsLst>
                <a:lin ang="5400000" scaled="1"/>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2" fill="hold" nodeType="withEffect">
                                  <p:stCondLst>
                                    <p:cond delay="40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6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 grpId="0" bldLvl="0" animBg="1"/>
    </p:bldLst>
  </p:timing>
</p:sld>
</file>

<file path=ppt/tags/tag1.xml><?xml version="1.0" encoding="utf-8"?>
<p:tagLst xmlns:p="http://schemas.openxmlformats.org/presentationml/2006/main">
  <p:tag name="MH" val="20151007232237"/>
  <p:tag name="MH_LIBRARY" val="GRAPHIC"/>
  <p:tag name="MH_TYPE" val="Other"/>
  <p:tag name="MH_ORDER" val="1"/>
</p:tagLst>
</file>

<file path=ppt/tags/tag10.xml><?xml version="1.0" encoding="utf-8"?>
<p:tagLst xmlns:p="http://schemas.openxmlformats.org/presentationml/2006/main">
  <p:tag name="MH" val="20151008135147"/>
  <p:tag name="MH_LIBRARY" val="GRAPHIC"/>
  <p:tag name="MH_TYPE" val="Other"/>
  <p:tag name="MH_ORDER" val="4"/>
</p:tagLst>
</file>

<file path=ppt/tags/tag11.xml><?xml version="1.0" encoding="utf-8"?>
<p:tagLst xmlns:p="http://schemas.openxmlformats.org/presentationml/2006/main">
  <p:tag name="MH" val="20151008135147"/>
  <p:tag name="MH_LIBRARY" val="GRAPHIC"/>
  <p:tag name="MH_TYPE" val="Other"/>
  <p:tag name="MH_ORDER" val="8"/>
</p:tagLst>
</file>

<file path=ppt/tags/tag12.xml><?xml version="1.0" encoding="utf-8"?>
<p:tagLst xmlns:p="http://schemas.openxmlformats.org/presentationml/2006/main">
  <p:tag name="MH" val="20151008135147"/>
  <p:tag name="MH_LIBRARY" val="GRAPHIC"/>
  <p:tag name="MH_TYPE" val="SubTitle"/>
  <p:tag name="MH_ORDER" val="1"/>
</p:tagLst>
</file>

<file path=ppt/tags/tag13.xml><?xml version="1.0" encoding="utf-8"?>
<p:tagLst xmlns:p="http://schemas.openxmlformats.org/presentationml/2006/main">
  <p:tag name="MH" val="20151008135147"/>
  <p:tag name="MH_LIBRARY" val="GRAPHIC"/>
  <p:tag name="MH_TYPE" val="SubTitle"/>
  <p:tag name="MH_ORDER" val="2"/>
</p:tagLst>
</file>

<file path=ppt/tags/tag14.xml><?xml version="1.0" encoding="utf-8"?>
<p:tagLst xmlns:p="http://schemas.openxmlformats.org/presentationml/2006/main">
  <p:tag name="MH" val="20151008135147"/>
  <p:tag name="MH_LIBRARY" val="GRAPHIC"/>
  <p:tag name="MH_TYPE" val="SubTitle"/>
  <p:tag name="MH_ORDER" val="3"/>
</p:tagLst>
</file>

<file path=ppt/tags/tag15.xml><?xml version="1.0" encoding="utf-8"?>
<p:tagLst xmlns:p="http://schemas.openxmlformats.org/presentationml/2006/main">
  <p:tag name="MH" val="20151008135147"/>
  <p:tag name="MH_LIBRARY" val="GRAPHIC"/>
  <p:tag name="MH_TYPE" val="SubTitle"/>
  <p:tag name="MH_ORDER" val="4"/>
</p:tagLst>
</file>

<file path=ppt/tags/tag16.xml><?xml version="1.0" encoding="utf-8"?>
<p:tagLst xmlns:p="http://schemas.openxmlformats.org/presentationml/2006/main">
  <p:tag name="MH_TYPE" val="#NeiR#"/>
  <p:tag name="MH_NUMBER" val="4"/>
  <p:tag name="MH_CATEGORY" val="#BingLLB#"/>
  <p:tag name="MH_LAYOUT" val="SubTitleText"/>
  <p:tag name="MH" val="20151008135147"/>
  <p:tag name="MH_LIBRARY" val="GRAPHIC"/>
</p:tagLst>
</file>

<file path=ppt/tags/tag2.xml><?xml version="1.0" encoding="utf-8"?>
<p:tagLst xmlns:p="http://schemas.openxmlformats.org/presentationml/2006/main">
  <p:tag name="MH" val="20151007232237"/>
  <p:tag name="MH_LIBRARY" val="GRAPHIC"/>
  <p:tag name="MH_TYPE" val="SubTitle"/>
  <p:tag name="MH_ORDER" val="1"/>
</p:tagLst>
</file>

<file path=ppt/tags/tag3.xml><?xml version="1.0" encoding="utf-8"?>
<p:tagLst xmlns:p="http://schemas.openxmlformats.org/presentationml/2006/main">
  <p:tag name="MH" val="20151007232237"/>
  <p:tag name="MH_LIBRARY" val="GRAPHIC"/>
  <p:tag name="MH_TYPE" val="Other"/>
  <p:tag name="MH_ORDER" val="5"/>
</p:tagLst>
</file>

<file path=ppt/tags/tag4.xml><?xml version="1.0" encoding="utf-8"?>
<p:tagLst xmlns:p="http://schemas.openxmlformats.org/presentationml/2006/main">
  <p:tag name="MH" val="20151008135147"/>
  <p:tag name="MH_LIBRARY" val="GRAPHIC"/>
  <p:tag name="MH_TYPE" val="Other"/>
  <p:tag name="MH_ORDER" val="3"/>
</p:tagLst>
</file>

<file path=ppt/tags/tag5.xml><?xml version="1.0" encoding="utf-8"?>
<p:tagLst xmlns:p="http://schemas.openxmlformats.org/presentationml/2006/main">
  <p:tag name="MH" val="20151008135147"/>
  <p:tag name="MH_LIBRARY" val="GRAPHIC"/>
  <p:tag name="MH_TYPE" val="Other"/>
  <p:tag name="MH_ORDER" val="5"/>
</p:tagLst>
</file>

<file path=ppt/tags/tag6.xml><?xml version="1.0" encoding="utf-8"?>
<p:tagLst xmlns:p="http://schemas.openxmlformats.org/presentationml/2006/main">
  <p:tag name="MH" val="20151008135147"/>
  <p:tag name="MH_LIBRARY" val="GRAPHIC"/>
  <p:tag name="MH_TYPE" val="Other"/>
  <p:tag name="MH_ORDER" val="1"/>
</p:tagLst>
</file>

<file path=ppt/tags/tag7.xml><?xml version="1.0" encoding="utf-8"?>
<p:tagLst xmlns:p="http://schemas.openxmlformats.org/presentationml/2006/main">
  <p:tag name="MH" val="20151008135147"/>
  <p:tag name="MH_LIBRARY" val="GRAPHIC"/>
  <p:tag name="MH_TYPE" val="Other"/>
  <p:tag name="MH_ORDER" val="6"/>
</p:tagLst>
</file>

<file path=ppt/tags/tag8.xml><?xml version="1.0" encoding="utf-8"?>
<p:tagLst xmlns:p="http://schemas.openxmlformats.org/presentationml/2006/main">
  <p:tag name="MH" val="20151008135147"/>
  <p:tag name="MH_LIBRARY" val="GRAPHIC"/>
  <p:tag name="MH_TYPE" val="Other"/>
  <p:tag name="MH_ORDER" val="2"/>
</p:tagLst>
</file>

<file path=ppt/tags/tag9.xml><?xml version="1.0" encoding="utf-8"?>
<p:tagLst xmlns:p="http://schemas.openxmlformats.org/presentationml/2006/main">
  <p:tag name="MH" val="20151008135147"/>
  <p:tag name="MH_LIBRARY" val="GRAPHIC"/>
  <p:tag name="MH_TYPE" val="Other"/>
  <p:tag name="MH_ORDER" val="7"/>
</p:tagLst>
</file>

<file path=ppt/theme/theme1.xml><?xml version="1.0" encoding="utf-8"?>
<a:theme xmlns:a="http://schemas.openxmlformats.org/drawingml/2006/main" name="Office 主题​​">
  <a:themeElements>
    <a:clrScheme name="金黄-5">
      <a:dk1>
        <a:sysClr val="windowText" lastClr="000000"/>
      </a:dk1>
      <a:lt1>
        <a:sysClr val="window" lastClr="FFFFFF"/>
      </a:lt1>
      <a:dk2>
        <a:srgbClr val="44546A"/>
      </a:dk2>
      <a:lt2>
        <a:srgbClr val="E7E6E6"/>
      </a:lt2>
      <a:accent1>
        <a:srgbClr val="EACF99"/>
      </a:accent1>
      <a:accent2>
        <a:srgbClr val="232234"/>
      </a:accent2>
      <a:accent3>
        <a:srgbClr val="A5A5A5"/>
      </a:accent3>
      <a:accent4>
        <a:srgbClr val="FFC000"/>
      </a:accent4>
      <a:accent5>
        <a:srgbClr val="4472C4"/>
      </a:accent5>
      <a:accent6>
        <a:srgbClr val="70AD47"/>
      </a:accent6>
      <a:hlink>
        <a:srgbClr val="0563C1"/>
      </a:hlink>
      <a:folHlink>
        <a:srgbClr val="954F72"/>
      </a:folHlink>
    </a:clrScheme>
    <a:fontScheme name="华文细黑英文">
      <a:majorFont>
        <a:latin typeface="华文细黑"/>
        <a:ea typeface="微软雅黑"/>
        <a:cs typeface=""/>
      </a:majorFont>
      <a:minorFont>
        <a:latin typeface="华文细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780</Words>
  <Application>WPS 演示</Application>
  <PresentationFormat>全屏显示(16:9)</PresentationFormat>
  <Paragraphs>153</Paragraphs>
  <Slides>19</Slides>
  <Notes>36</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19</vt:i4>
      </vt:variant>
    </vt:vector>
  </HeadingPairs>
  <TitlesOfParts>
    <vt:vector size="38" baseType="lpstr">
      <vt:lpstr>Arial</vt:lpstr>
      <vt:lpstr>宋体</vt:lpstr>
      <vt:lpstr>Wingdings</vt:lpstr>
      <vt:lpstr>MS Mincho</vt:lpstr>
      <vt:lpstr>Yu Gothic UI</vt:lpstr>
      <vt:lpstr>Segoe UI</vt:lpstr>
      <vt:lpstr>方正兰亭黑简体</vt:lpstr>
      <vt:lpstr>Nexa Light</vt:lpstr>
      <vt:lpstr>微软雅黑</vt:lpstr>
      <vt:lpstr>Times New Roman</vt:lpstr>
      <vt:lpstr>Lao UI</vt:lpstr>
      <vt:lpstr>Calibri</vt:lpstr>
      <vt:lpstr>华文细黑</vt:lpstr>
      <vt:lpstr>黑体</vt:lpstr>
      <vt:lpstr>Arial Unicode MS</vt:lpstr>
      <vt:lpstr>华文细黑</vt:lpstr>
      <vt:lpstr>Verdana</vt:lpstr>
      <vt:lpstr>Segoe UI 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腻爱</cp:lastModifiedBy>
  <cp:revision>6</cp:revision>
  <dcterms:created xsi:type="dcterms:W3CDTF">2019-09-17T11:21:00Z</dcterms:created>
  <dcterms:modified xsi:type="dcterms:W3CDTF">2019-09-17T14:20:49Z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2052-11.1.0.9022</vt:lpwstr>
  </property>
</Properties>
</file>